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89" r:id="rId4"/>
    <p:sldId id="287" r:id="rId5"/>
    <p:sldId id="288" r:id="rId6"/>
    <p:sldId id="279" r:id="rId7"/>
    <p:sldId id="280" r:id="rId8"/>
    <p:sldId id="281" r:id="rId9"/>
    <p:sldId id="282" r:id="rId10"/>
    <p:sldId id="283" r:id="rId11"/>
    <p:sldId id="284" r:id="rId12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385E-C437-4BD2-BEE7-1C0E6BC2A2A3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53351-570F-4713-A82F-6E106204A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4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17288-2B5A-4F0E-A376-DDE85CCF07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C7F18-A35A-4BD3-B9D1-3F5B81140D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CB027-DB08-4CB8-B402-C96AD100CB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02A39-9115-4E18-9604-59D99084E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9A9B4-8502-4E18-B334-30CE4E5A95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4385E-EA4E-4558-B453-D7EABDFA4B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E661-8247-4B5D-AC54-EFECD5BC47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2010D-6201-4008-9E23-B5A4C4684A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1B1B2-DB0F-4A68-96AC-251752CB90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305CB-4831-42E6-8564-62B514AC32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9CF6B-A01D-47CA-8D3F-57843CF194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4E6EA4-7E2C-4B11-AFF5-0935141F0C7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26gosuslugi.ru/porta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55576" y="1133664"/>
            <a:ext cx="7772400" cy="31594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услуги «Предоставление информации о текущей успеваемости учащегося, ведение электронного дневника и электронного журнала успеваемости»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электронном виде посредством Регионального портала государственных и муниципальных услуг Ставропольского края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gosuslugi.ru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66024"/>
            <a:ext cx="6611912" cy="1632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2" y="71735"/>
            <a:ext cx="8392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получения 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889" y="1268760"/>
            <a:ext cx="6957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Отобразится информация за выбранный период;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Если выделить поле «Общее домашнее задание», то будет отображаться соответствующая информация.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21" y="2319040"/>
            <a:ext cx="5184576" cy="2935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159710" cy="2425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4211960" y="3428998"/>
            <a:ext cx="1674055" cy="2079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2" y="71735"/>
            <a:ext cx="8392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получения 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2520" y="1268760"/>
            <a:ext cx="7975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выбран тип «Итоговые оценки», то необходимо: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Нажать на кнопку «Показать отчетные периоды»;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Выбрать период и нажать на кнопку «Показать»;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Отобразятся </a:t>
            </a:r>
            <a:r>
              <a:rPr lang="ru-RU" sz="2000" smtClean="0"/>
              <a:t>итоговые оценки.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94" y="2852936"/>
            <a:ext cx="7559492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3449991" y="4509120"/>
            <a:ext cx="2040097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3" y="71735"/>
            <a:ext cx="8392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получения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954" y="116414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ru-RU" sz="2400" dirty="0" smtClean="0"/>
              <a:t>Зайти по ссылке: </a:t>
            </a:r>
            <a:r>
              <a:rPr lang="en-US" sz="2400" b="1" dirty="0" smtClean="0">
                <a:hlinkClick r:id="rId3"/>
              </a:rPr>
              <a:t>https</a:t>
            </a:r>
            <a:r>
              <a:rPr lang="en-US" sz="2400" b="1" dirty="0">
                <a:hlinkClick r:id="rId3"/>
              </a:rPr>
              <a:t>://26gosuslugi.ru/portal</a:t>
            </a:r>
            <a:r>
              <a:rPr lang="en-US" sz="2400" b="1" dirty="0" smtClean="0">
                <a:hlinkClick r:id="rId3"/>
              </a:rPr>
              <a:t>/</a:t>
            </a:r>
            <a:r>
              <a:rPr lang="ru-RU" sz="2400" b="1" dirty="0" smtClean="0"/>
              <a:t> на главную страницу </a:t>
            </a:r>
            <a:endParaRPr lang="ru-RU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06714"/>
            <a:ext cx="914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92" y="2221145"/>
            <a:ext cx="7056393" cy="363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82985"/>
            <a:ext cx="590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7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8" y="2204864"/>
            <a:ext cx="7056393" cy="363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3893" y="71735"/>
            <a:ext cx="8392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получения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462" y="1238548"/>
            <a:ext cx="8233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ru-RU" sz="2400" dirty="0" smtClean="0"/>
              <a:t>. Выбрать в «Популярных услугах» раздел «Образование»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3131840" y="5318915"/>
            <a:ext cx="2376264" cy="518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64" y="955120"/>
            <a:ext cx="15525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82985"/>
            <a:ext cx="590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6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2" y="71735"/>
            <a:ext cx="8392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получения 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196752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Выбрать услугу «Предоставление информации о текущей успеваемости обучающегося»</a:t>
            </a:r>
            <a:endParaRPr lang="ru-RU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21" y="2156087"/>
            <a:ext cx="7365204" cy="2725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772519" y="4364072"/>
            <a:ext cx="4159519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2" y="71735"/>
            <a:ext cx="8392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получения 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196752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4. </a:t>
            </a:r>
            <a:r>
              <a:rPr lang="ru-RU" sz="2400" dirty="0"/>
              <a:t>Пройти авторизацию одним из указанных Вами при регистрации на портале способом</a:t>
            </a:r>
          </a:p>
        </p:txBody>
      </p: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68" y="2059036"/>
            <a:ext cx="3573645" cy="3608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2865408" y="3531577"/>
            <a:ext cx="2304256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65408" y="4025787"/>
            <a:ext cx="2304256" cy="3249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2" y="71735"/>
            <a:ext cx="8392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получения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7" y="1231009"/>
            <a:ext cx="8238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5. </a:t>
            </a:r>
            <a:r>
              <a:rPr lang="ru-RU" sz="2400" dirty="0"/>
              <a:t>Откроется форма подачи </a:t>
            </a:r>
            <a:r>
              <a:rPr lang="ru-RU" sz="2400" dirty="0" smtClean="0"/>
              <a:t>заявления на получение услуги:</a:t>
            </a:r>
            <a:endParaRPr lang="ru-RU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89" y="2132856"/>
            <a:ext cx="7208301" cy="3710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2" y="71735"/>
            <a:ext cx="8392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получения 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31008"/>
            <a:ext cx="8238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1. Выбрать муниципалитет, тип заявителя, образовательную организацию (школу), ФИО обучающегося.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0352"/>
            <a:ext cx="8167015" cy="29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2" y="71735"/>
            <a:ext cx="8392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получения 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50576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2. </a:t>
            </a:r>
            <a:r>
              <a:rPr lang="ru-RU" sz="2000" dirty="0"/>
              <a:t>Выбрать тип информации, которую планируется получить – «Дневник», «Итоговые оценки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21" y="2234208"/>
            <a:ext cx="7543894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467544" y="2589145"/>
            <a:ext cx="2160240" cy="4158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92" y="71735"/>
            <a:ext cx="8392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получения 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выбран тип «Дневник», то необходимо: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Выбрать даты начала и окончания периода;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Нажать на кнопку показать;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8" y="2332905"/>
            <a:ext cx="7328064" cy="2211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683256" y="2924944"/>
            <a:ext cx="7129104" cy="513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55712" y="4077071"/>
            <a:ext cx="1008112" cy="4158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235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Получение услуги «Предоставление информации о текущей успеваемости учащегося, ведение электронного дневника и электронного журнала успеваемости» в электронном виде посредством Регионального портала государственных и муниципальных услуг Ставропольского края 26gosuslugi.ru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Gil</cp:lastModifiedBy>
  <cp:revision>57</cp:revision>
  <cp:lastPrinted>2010-08-31T08:57:58Z</cp:lastPrinted>
  <dcterms:created xsi:type="dcterms:W3CDTF">2010-03-20T13:41:33Z</dcterms:created>
  <dcterms:modified xsi:type="dcterms:W3CDTF">2018-10-25T08:27:15Z</dcterms:modified>
</cp:coreProperties>
</file>