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1" r:id="rId12"/>
    <p:sldId id="272" r:id="rId13"/>
  </p:sldIdLst>
  <p:sldSz cx="12128500" cy="6972300"/>
  <p:notesSz cx="12128500" cy="6972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6213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870700" y="0"/>
            <a:ext cx="5254625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06BD1-A6FE-4338-8A9A-07F25F666E1E}" type="datetimeFigureOut">
              <a:rPr lang="ru-RU" smtClean="0"/>
              <a:t>10.04.2020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89363" y="522288"/>
            <a:ext cx="4549775" cy="2614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2850" y="3311525"/>
            <a:ext cx="9702800" cy="3138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23050"/>
            <a:ext cx="5256213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870700" y="6623050"/>
            <a:ext cx="52546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38D31-E6FB-43F5-952C-ABB7564894C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8207" y="2088578"/>
            <a:ext cx="10179685" cy="1414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96415" y="3772916"/>
            <a:ext cx="8383269" cy="1684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8805" y="1549590"/>
            <a:ext cx="5209603" cy="4446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67691" y="1549590"/>
            <a:ext cx="5209603" cy="4446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8805" y="269493"/>
            <a:ext cx="10778489" cy="107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8805" y="1549590"/>
            <a:ext cx="10778489" cy="4446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71874" y="6265735"/>
            <a:ext cx="3832351" cy="336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8805" y="6265735"/>
            <a:ext cx="2754503" cy="336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22792" y="6265735"/>
            <a:ext cx="2754503" cy="336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1830050" cy="670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6325">
              <a:lnSpc>
                <a:spcPts val="1400"/>
              </a:lnSpc>
            </a:pPr>
            <a:r>
              <a:rPr sz="2600" b="1" spc="55" dirty="0">
                <a:latin typeface="Arial Narrow"/>
                <a:cs typeface="Arial Narrow"/>
              </a:rPr>
              <a:t>О</a:t>
            </a:r>
            <a:r>
              <a:rPr sz="2600" b="1" spc="45" dirty="0">
                <a:latin typeface="Arial Narrow"/>
                <a:cs typeface="Arial Narrow"/>
              </a:rPr>
              <a:t>Р</a:t>
            </a:r>
            <a:r>
              <a:rPr sz="2600" b="1" spc="40" dirty="0">
                <a:latin typeface="Arial Narrow"/>
                <a:cs typeface="Arial Narrow"/>
              </a:rPr>
              <a:t>ГА</a:t>
            </a:r>
            <a:r>
              <a:rPr sz="2600" b="1" spc="50" dirty="0">
                <a:latin typeface="Arial Narrow"/>
                <a:cs typeface="Arial Narrow"/>
              </a:rPr>
              <a:t>Н</a:t>
            </a:r>
            <a:r>
              <a:rPr sz="2600" b="1" spc="45" dirty="0">
                <a:latin typeface="Arial Narrow"/>
                <a:cs typeface="Arial Narrow"/>
              </a:rPr>
              <a:t>ИЗА</a:t>
            </a:r>
            <a:r>
              <a:rPr sz="2600" b="1" spc="50" dirty="0">
                <a:latin typeface="Arial Narrow"/>
                <a:cs typeface="Arial Narrow"/>
              </a:rPr>
              <a:t>ЦИ</a:t>
            </a:r>
            <a:r>
              <a:rPr sz="2600" b="1" dirty="0">
                <a:latin typeface="Arial Narrow"/>
                <a:cs typeface="Arial Narrow"/>
              </a:rPr>
              <a:t>Я</a:t>
            </a:r>
            <a:r>
              <a:rPr sz="2600" b="1" spc="130" dirty="0">
                <a:latin typeface="Arial Narrow"/>
                <a:cs typeface="Arial Narrow"/>
              </a:rPr>
              <a:t> </a:t>
            </a:r>
            <a:r>
              <a:rPr sz="2600" b="1" spc="15" dirty="0">
                <a:latin typeface="Arial Narrow"/>
                <a:cs typeface="Arial Narrow"/>
              </a:rPr>
              <a:t>У</a:t>
            </a:r>
            <a:r>
              <a:rPr sz="2600" b="1" spc="20" dirty="0">
                <a:latin typeface="Arial Narrow"/>
                <a:cs typeface="Arial Narrow"/>
              </a:rPr>
              <a:t>Ч</a:t>
            </a:r>
            <a:r>
              <a:rPr sz="2600" b="1" spc="15" dirty="0">
                <a:latin typeface="Arial Narrow"/>
                <a:cs typeface="Arial Narrow"/>
              </a:rPr>
              <a:t>Е</a:t>
            </a:r>
            <a:r>
              <a:rPr sz="2600" b="1" spc="20" dirty="0">
                <a:latin typeface="Arial Narrow"/>
                <a:cs typeface="Arial Narrow"/>
              </a:rPr>
              <a:t>БН</a:t>
            </a:r>
            <a:r>
              <a:rPr sz="2600" b="1" spc="15" dirty="0">
                <a:latin typeface="Arial Narrow"/>
                <a:cs typeface="Arial Narrow"/>
              </a:rPr>
              <a:t>ОГ</a:t>
            </a:r>
            <a:r>
              <a:rPr sz="2600" b="1" dirty="0">
                <a:latin typeface="Arial Narrow"/>
                <a:cs typeface="Arial Narrow"/>
              </a:rPr>
              <a:t>О</a:t>
            </a:r>
            <a:r>
              <a:rPr sz="2600" b="1" spc="250" dirty="0">
                <a:latin typeface="Arial Narrow"/>
                <a:cs typeface="Arial Narrow"/>
              </a:rPr>
              <a:t> </a:t>
            </a:r>
            <a:r>
              <a:rPr sz="2600" b="1" spc="-15" dirty="0">
                <a:latin typeface="Arial Narrow"/>
                <a:cs typeface="Arial Narrow"/>
              </a:rPr>
              <a:t>ПР</a:t>
            </a:r>
            <a:r>
              <a:rPr sz="2600" b="1" spc="-20" dirty="0">
                <a:latin typeface="Arial Narrow"/>
                <a:cs typeface="Arial Narrow"/>
              </a:rPr>
              <a:t>ОЦЕ</a:t>
            </a:r>
            <a:r>
              <a:rPr sz="2600" b="1" spc="-25" dirty="0">
                <a:latin typeface="Arial Narrow"/>
                <a:cs typeface="Arial Narrow"/>
              </a:rPr>
              <a:t>СС</a:t>
            </a:r>
            <a:r>
              <a:rPr sz="2600" b="1" dirty="0">
                <a:latin typeface="Arial Narrow"/>
                <a:cs typeface="Arial Narrow"/>
              </a:rPr>
              <a:t>А</a:t>
            </a:r>
            <a:r>
              <a:rPr sz="2600" b="1" spc="135" dirty="0">
                <a:latin typeface="Arial Narrow"/>
                <a:cs typeface="Arial Narrow"/>
              </a:rPr>
              <a:t> </a:t>
            </a:r>
            <a:r>
              <a:rPr sz="2600" b="1" dirty="0">
                <a:latin typeface="Arial Narrow"/>
                <a:cs typeface="Arial Narrow"/>
              </a:rPr>
              <a:t>В</a:t>
            </a:r>
            <a:r>
              <a:rPr sz="2600" b="1" spc="-35" dirty="0">
                <a:latin typeface="Arial Narrow"/>
                <a:cs typeface="Arial Narrow"/>
              </a:rPr>
              <a:t> </a:t>
            </a:r>
            <a:r>
              <a:rPr sz="2600" b="1" spc="90" dirty="0">
                <a:latin typeface="Arial Narrow"/>
                <a:cs typeface="Arial Narrow"/>
              </a:rPr>
              <a:t>Д</a:t>
            </a:r>
            <a:r>
              <a:rPr sz="2600" b="1" spc="100" dirty="0">
                <a:latin typeface="Arial Narrow"/>
                <a:cs typeface="Arial Narrow"/>
              </a:rPr>
              <a:t>О</a:t>
            </a:r>
            <a:r>
              <a:rPr sz="2600" b="1" spc="95" dirty="0">
                <a:latin typeface="Arial Narrow"/>
                <a:cs typeface="Arial Narrow"/>
              </a:rPr>
              <a:t>М</a:t>
            </a:r>
            <a:r>
              <a:rPr sz="2600" b="1" spc="80" dirty="0">
                <a:latin typeface="Arial Narrow"/>
                <a:cs typeface="Arial Narrow"/>
              </a:rPr>
              <a:t>А</a:t>
            </a:r>
            <a:r>
              <a:rPr sz="2600" b="1" spc="120" dirty="0">
                <a:latin typeface="Arial Narrow"/>
                <a:cs typeface="Arial Narrow"/>
              </a:rPr>
              <a:t>Ш</a:t>
            </a:r>
            <a:r>
              <a:rPr sz="2600" b="1" spc="85" dirty="0">
                <a:latin typeface="Arial Narrow"/>
                <a:cs typeface="Arial Narrow"/>
              </a:rPr>
              <a:t>Н</a:t>
            </a:r>
            <a:r>
              <a:rPr sz="2600" b="1" spc="75" dirty="0">
                <a:latin typeface="Arial Narrow"/>
                <a:cs typeface="Arial Narrow"/>
              </a:rPr>
              <a:t>Е</a:t>
            </a:r>
            <a:r>
              <a:rPr sz="2600" b="1" dirty="0">
                <a:latin typeface="Arial Narrow"/>
                <a:cs typeface="Arial Narrow"/>
              </a:rPr>
              <a:t>Й</a:t>
            </a:r>
            <a:r>
              <a:rPr sz="2600" b="1" spc="240" dirty="0">
                <a:latin typeface="Arial Narrow"/>
                <a:cs typeface="Arial Narrow"/>
              </a:rPr>
              <a:t> </a:t>
            </a:r>
            <a:r>
              <a:rPr sz="2600" b="1" spc="-20" dirty="0">
                <a:latin typeface="Arial Narrow"/>
                <a:cs typeface="Arial Narrow"/>
              </a:rPr>
              <a:t>О</a:t>
            </a:r>
            <a:r>
              <a:rPr sz="2600" b="1" spc="-15" dirty="0">
                <a:latin typeface="Arial Narrow"/>
                <a:cs typeface="Arial Narrow"/>
              </a:rPr>
              <a:t>Б</a:t>
            </a:r>
            <a:r>
              <a:rPr sz="2600" b="1" spc="-20" dirty="0">
                <a:latin typeface="Arial Narrow"/>
                <a:cs typeface="Arial Narrow"/>
              </a:rPr>
              <a:t>С</a:t>
            </a:r>
            <a:r>
              <a:rPr sz="2600" b="1" dirty="0">
                <a:latin typeface="Arial Narrow"/>
                <a:cs typeface="Arial Narrow"/>
              </a:rPr>
              <a:t>Т</a:t>
            </a:r>
            <a:r>
              <a:rPr sz="2600" b="1" spc="-25" dirty="0">
                <a:latin typeface="Arial Narrow"/>
                <a:cs typeface="Arial Narrow"/>
              </a:rPr>
              <a:t>А</a:t>
            </a:r>
            <a:r>
              <a:rPr sz="2600" b="1" spc="-20" dirty="0">
                <a:latin typeface="Arial Narrow"/>
                <a:cs typeface="Arial Narrow"/>
              </a:rPr>
              <a:t>Н</a:t>
            </a:r>
            <a:r>
              <a:rPr sz="2600" b="1" spc="-15" dirty="0">
                <a:latin typeface="Arial Narrow"/>
                <a:cs typeface="Arial Narrow"/>
              </a:rPr>
              <a:t>О</a:t>
            </a:r>
            <a:r>
              <a:rPr sz="2600" b="1" spc="-20" dirty="0">
                <a:latin typeface="Arial Narrow"/>
                <a:cs typeface="Arial Narrow"/>
              </a:rPr>
              <a:t>В</a:t>
            </a:r>
            <a:r>
              <a:rPr sz="2600" b="1" spc="-15" dirty="0">
                <a:latin typeface="Arial Narrow"/>
                <a:cs typeface="Arial Narrow"/>
              </a:rPr>
              <a:t>КЕ</a:t>
            </a:r>
            <a:r>
              <a:rPr sz="2600" b="1" dirty="0">
                <a:latin typeface="Arial Narrow"/>
                <a:cs typeface="Arial Narrow"/>
              </a:rPr>
              <a:t>:</a:t>
            </a:r>
            <a:endParaRPr sz="2600" dirty="0">
              <a:latin typeface="Arial Narrow"/>
              <a:cs typeface="Arial Narrow"/>
            </a:endParaRPr>
          </a:p>
          <a:p>
            <a:pPr marL="1076325">
              <a:lnSpc>
                <a:spcPts val="5300"/>
              </a:lnSpc>
              <a:tabLst>
                <a:tab pos="8057515" algn="l"/>
              </a:tabLst>
            </a:pPr>
            <a:r>
              <a:rPr sz="2600" b="1" spc="50" dirty="0">
                <a:latin typeface="Arial Narrow"/>
                <a:cs typeface="Arial Narrow"/>
              </a:rPr>
              <a:t>К</a:t>
            </a:r>
            <a:r>
              <a:rPr sz="2600" b="1" spc="65" dirty="0">
                <a:latin typeface="Arial Narrow"/>
                <a:cs typeface="Arial Narrow"/>
              </a:rPr>
              <a:t>О</a:t>
            </a:r>
            <a:r>
              <a:rPr sz="2600" b="1" spc="70" dirty="0">
                <a:latin typeface="Arial Narrow"/>
                <a:cs typeface="Arial Narrow"/>
              </a:rPr>
              <a:t>М</a:t>
            </a:r>
            <a:r>
              <a:rPr sz="2600" b="1" spc="65" dirty="0">
                <a:latin typeface="Arial Narrow"/>
                <a:cs typeface="Arial Narrow"/>
              </a:rPr>
              <a:t>ФО</a:t>
            </a:r>
            <a:r>
              <a:rPr sz="2600" b="1" spc="50" dirty="0">
                <a:latin typeface="Arial Narrow"/>
                <a:cs typeface="Arial Narrow"/>
              </a:rPr>
              <a:t>РТ</a:t>
            </a:r>
            <a:r>
              <a:rPr sz="2600" b="1" spc="55" dirty="0">
                <a:latin typeface="Arial Narrow"/>
                <a:cs typeface="Arial Narrow"/>
              </a:rPr>
              <a:t>Н</a:t>
            </a:r>
            <a:r>
              <a:rPr sz="2600" b="1" dirty="0">
                <a:latin typeface="Arial Narrow"/>
                <a:cs typeface="Arial Narrow"/>
              </a:rPr>
              <a:t>О </a:t>
            </a:r>
            <a:r>
              <a:rPr sz="2600" b="1" spc="-295" dirty="0">
                <a:latin typeface="Arial Narrow"/>
                <a:cs typeface="Arial Narrow"/>
              </a:rPr>
              <a:t> </a:t>
            </a:r>
            <a:r>
              <a:rPr sz="2600" b="1" dirty="0">
                <a:latin typeface="Arial Narrow"/>
                <a:cs typeface="Arial Narrow"/>
              </a:rPr>
              <a:t>И</a:t>
            </a:r>
            <a:r>
              <a:rPr sz="2600" b="1" spc="45" dirty="0">
                <a:latin typeface="Arial Narrow"/>
                <a:cs typeface="Arial Narrow"/>
              </a:rPr>
              <a:t> </a:t>
            </a:r>
            <a:r>
              <a:rPr sz="2600" b="1" spc="-60" dirty="0">
                <a:latin typeface="Arial Narrow"/>
                <a:cs typeface="Arial Narrow"/>
              </a:rPr>
              <a:t>ПР</a:t>
            </a:r>
            <a:r>
              <a:rPr sz="2600" b="1" spc="-65" dirty="0">
                <a:latin typeface="Arial Narrow"/>
                <a:cs typeface="Arial Narrow"/>
              </a:rPr>
              <a:t>О</a:t>
            </a:r>
            <a:r>
              <a:rPr sz="2600" b="1" spc="-60" dirty="0">
                <a:latin typeface="Arial Narrow"/>
                <a:cs typeface="Arial Narrow"/>
              </a:rPr>
              <a:t>С</a:t>
            </a:r>
            <a:r>
              <a:rPr sz="2600" b="1" spc="-55" dirty="0">
                <a:latin typeface="Arial Narrow"/>
                <a:cs typeface="Arial Narrow"/>
              </a:rPr>
              <a:t>Т</a:t>
            </a:r>
            <a:r>
              <a:rPr sz="2600" b="1" spc="-65" dirty="0">
                <a:latin typeface="Arial Narrow"/>
                <a:cs typeface="Arial Narrow"/>
              </a:rPr>
              <a:t>О</a:t>
            </a:r>
            <a:r>
              <a:rPr sz="2600" b="1" dirty="0">
                <a:latin typeface="Arial Narrow"/>
                <a:cs typeface="Arial Narrow"/>
              </a:rPr>
              <a:t>!	</a:t>
            </a:r>
            <a:r>
              <a:rPr sz="5850" i="1" dirty="0">
                <a:latin typeface="Arial Narrow"/>
                <a:cs typeface="Arial Narrow"/>
              </a:rPr>
              <a:t>^</a:t>
            </a:r>
            <a:endParaRPr sz="5850" dirty="0">
              <a:latin typeface="Arial Narrow"/>
              <a:cs typeface="Arial Narrow"/>
            </a:endParaRPr>
          </a:p>
          <a:p>
            <a:pPr marL="5020310" algn="ctr">
              <a:lnSpc>
                <a:spcPts val="725"/>
              </a:lnSpc>
              <a:spcBef>
                <a:spcPts val="2100"/>
              </a:spcBef>
            </a:pP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2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л</a:t>
            </a:r>
            <a:r>
              <a:rPr sz="850" spc="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ы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spc="95" dirty="0">
                <a:latin typeface="Constantia"/>
                <a:cs typeface="Constantia"/>
              </a:rPr>
              <a:t>о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«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щ</a:t>
            </a:r>
            <a:r>
              <a:rPr sz="850" spc="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«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5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4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:</a:t>
            </a:r>
          </a:p>
          <a:p>
            <a:pPr marL="484505" algn="ctr">
              <a:lnSpc>
                <a:spcPts val="705"/>
              </a:lnSpc>
              <a:tabLst>
                <a:tab pos="958850" algn="l"/>
              </a:tabLst>
            </a:pPr>
            <a:r>
              <a:rPr sz="2600" b="1" dirty="0">
                <a:latin typeface="Arial Narrow"/>
                <a:cs typeface="Arial Narrow"/>
              </a:rPr>
              <a:t>А	' </a:t>
            </a:r>
            <a:r>
              <a:rPr sz="2600" b="1" spc="-250" dirty="0">
                <a:latin typeface="Arial Narrow"/>
                <a:cs typeface="Arial Narrow"/>
              </a:rPr>
              <a:t> </a:t>
            </a:r>
            <a:r>
              <a:rPr sz="2175" i="1" baseline="-21072" dirty="0">
                <a:latin typeface="Times New Roman"/>
                <a:cs typeface="Times New Roman"/>
              </a:rPr>
              <a:t>О</a:t>
            </a:r>
            <a:endParaRPr sz="2175" baseline="-21072" dirty="0">
              <a:latin typeface="Times New Roman"/>
              <a:cs typeface="Times New Roman"/>
            </a:endParaRPr>
          </a:p>
          <a:p>
            <a:pPr marL="5012055" algn="ctr">
              <a:lnSpc>
                <a:spcPts val="470"/>
              </a:lnSpc>
            </a:pP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 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л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ж</a:t>
            </a:r>
            <a:r>
              <a:rPr sz="850" spc="-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 </a:t>
            </a:r>
            <a:r>
              <a:rPr sz="850" spc="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ь 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 </a:t>
            </a:r>
            <a:r>
              <a:rPr sz="850" spc="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к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л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у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у</a:t>
            </a:r>
          </a:p>
          <a:p>
            <a:pPr marL="5004435" algn="ctr">
              <a:lnSpc>
                <a:spcPts val="640"/>
              </a:lnSpc>
            </a:pP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&amp;</a:t>
            </a:r>
            <a:r>
              <a:rPr sz="850" spc="-2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*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х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у 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spc="70" dirty="0">
                <a:latin typeface="Constantia"/>
                <a:cs typeface="Constantia"/>
              </a:rPr>
              <a:t>(</a:t>
            </a:r>
            <a:r>
              <a:rPr sz="850" dirty="0">
                <a:latin typeface="Constantia"/>
                <a:cs typeface="Constantia"/>
              </a:rPr>
              <a:t>л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spc="-5" dirty="0">
                <a:latin typeface="Constantia"/>
                <a:cs typeface="Constantia"/>
              </a:rPr>
              <a:t>^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spc="90" dirty="0">
                <a:latin typeface="Constantia"/>
                <a:cs typeface="Constantia"/>
              </a:rPr>
              <a:t>с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«</a:t>
            </a:r>
            <a:r>
              <a:rPr sz="850" spc="-1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spc="100" dirty="0">
                <a:latin typeface="Constantia"/>
                <a:cs typeface="Constantia"/>
              </a:rPr>
              <a:t>т</a:t>
            </a:r>
            <a:r>
              <a:rPr sz="850" dirty="0">
                <a:latin typeface="Constantia"/>
                <a:cs typeface="Constantia"/>
              </a:rPr>
              <a:t>ы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spc="100" dirty="0">
                <a:latin typeface="Constantia"/>
                <a:cs typeface="Constantia"/>
              </a:rPr>
              <a:t>ь</a:t>
            </a:r>
            <a:r>
              <a:rPr sz="850" spc="-5" dirty="0">
                <a:latin typeface="Constantia"/>
                <a:cs typeface="Constantia"/>
              </a:rPr>
              <a:t>&lt;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« 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л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й</a:t>
            </a:r>
            <a:r>
              <a:rPr sz="850" spc="80" dirty="0">
                <a:latin typeface="Constantia"/>
                <a:cs typeface="Constantia"/>
              </a:rPr>
              <a:t> </a:t>
            </a:r>
            <a:r>
              <a:rPr sz="850" spc="40" dirty="0">
                <a:latin typeface="Constantia"/>
                <a:cs typeface="Constantia"/>
              </a:rPr>
              <a:t>к</a:t>
            </a:r>
            <a:r>
              <a:rPr sz="850" dirty="0">
                <a:latin typeface="Constantia"/>
                <a:cs typeface="Constantia"/>
              </a:rPr>
              <a:t>и</a:t>
            </a:r>
          </a:p>
          <a:p>
            <a:pPr marL="661035" algn="ctr">
              <a:lnSpc>
                <a:spcPts val="1380"/>
              </a:lnSpc>
              <a:tabLst>
                <a:tab pos="5062855" algn="l"/>
              </a:tabLst>
            </a:pPr>
            <a:r>
              <a:rPr sz="2025" i="1" spc="644" baseline="-12345" dirty="0">
                <a:latin typeface="Arial Narrow"/>
                <a:cs typeface="Arial Narrow"/>
              </a:rPr>
              <a:t>О	</a:t>
            </a:r>
            <a:r>
              <a:rPr sz="1450" spc="-165" dirty="0">
                <a:latin typeface="Times New Roman"/>
                <a:cs typeface="Times New Roman"/>
              </a:rPr>
              <a:t>и</a:t>
            </a:r>
            <a:r>
              <a:rPr sz="1450" spc="-135" dirty="0">
                <a:latin typeface="Times New Roman"/>
                <a:cs typeface="Times New Roman"/>
              </a:rPr>
              <a:t>с</a:t>
            </a:r>
            <a:r>
              <a:rPr sz="1450" spc="-165" dirty="0">
                <a:latin typeface="Times New Roman"/>
                <a:cs typeface="Times New Roman"/>
              </a:rPr>
              <a:t>п</a:t>
            </a:r>
            <a:r>
              <a:rPr sz="1450" spc="-150" dirty="0">
                <a:latin typeface="Times New Roman"/>
                <a:cs typeface="Times New Roman"/>
              </a:rPr>
              <a:t>ол»</a:t>
            </a:r>
            <a:r>
              <a:rPr sz="1450" spc="-125" dirty="0">
                <a:latin typeface="Times New Roman"/>
                <a:cs typeface="Times New Roman"/>
              </a:rPr>
              <a:t>з</a:t>
            </a:r>
            <a:r>
              <a:rPr sz="1450" spc="-235" dirty="0">
                <a:latin typeface="Times New Roman"/>
                <a:cs typeface="Times New Roman"/>
              </a:rPr>
              <a:t>Ф</a:t>
            </a:r>
            <a:r>
              <a:rPr sz="1450" spc="-145" dirty="0">
                <a:latin typeface="Times New Roman"/>
                <a:cs typeface="Times New Roman"/>
              </a:rPr>
              <a:t>в</a:t>
            </a:r>
            <a:r>
              <a:rPr sz="1450" spc="-135" dirty="0">
                <a:latin typeface="Times New Roman"/>
                <a:cs typeface="Times New Roman"/>
              </a:rPr>
              <a:t>а</a:t>
            </a:r>
            <a:r>
              <a:rPr sz="1450" spc="-130" dirty="0">
                <a:latin typeface="Times New Roman"/>
                <a:cs typeface="Times New Roman"/>
              </a:rPr>
              <a:t>т</a:t>
            </a:r>
            <a:r>
              <a:rPr sz="1450" spc="165" dirty="0">
                <a:latin typeface="Times New Roman"/>
                <a:cs typeface="Times New Roman"/>
              </a:rPr>
              <a:t>е</a:t>
            </a:r>
            <a:r>
              <a:rPr sz="1450" spc="-185" dirty="0">
                <a:latin typeface="Times New Roman"/>
                <a:cs typeface="Times New Roman"/>
              </a:rPr>
              <a:t>н</a:t>
            </a:r>
            <a:r>
              <a:rPr sz="1450" spc="-170" dirty="0">
                <a:latin typeface="Times New Roman"/>
                <a:cs typeface="Times New Roman"/>
              </a:rPr>
              <a:t>$</a:t>
            </a:r>
            <a:r>
              <a:rPr sz="1450" spc="-235" dirty="0">
                <a:latin typeface="Times New Roman"/>
                <a:cs typeface="Times New Roman"/>
              </a:rPr>
              <a:t>ж</a:t>
            </a:r>
            <a:r>
              <a:rPr sz="1450" spc="-225" dirty="0">
                <a:latin typeface="Times New Roman"/>
                <a:cs typeface="Times New Roman"/>
              </a:rPr>
              <a:t>ф</a:t>
            </a:r>
            <a:r>
              <a:rPr sz="1450" spc="-170" dirty="0">
                <a:latin typeface="Times New Roman"/>
                <a:cs typeface="Times New Roman"/>
              </a:rPr>
              <a:t>л</a:t>
            </a:r>
            <a:r>
              <a:rPr sz="1450" spc="-150" dirty="0">
                <a:latin typeface="Times New Roman"/>
                <a:cs typeface="Times New Roman"/>
              </a:rPr>
              <a:t>ат</a:t>
            </a:r>
            <a:r>
              <a:rPr sz="1450" spc="-170" dirty="0">
                <a:latin typeface="Times New Roman"/>
                <a:cs typeface="Times New Roman"/>
              </a:rPr>
              <a:t>$</a:t>
            </a:r>
            <a:r>
              <a:rPr sz="1450" spc="-175" dirty="0">
                <a:latin typeface="Times New Roman"/>
                <a:cs typeface="Times New Roman"/>
              </a:rPr>
              <a:t>л</a:t>
            </a:r>
            <a:r>
              <a:rPr sz="1450" spc="-170" dirty="0">
                <a:latin typeface="Times New Roman"/>
                <a:cs typeface="Times New Roman"/>
              </a:rPr>
              <a:t>»</a:t>
            </a:r>
            <a:r>
              <a:rPr sz="1450" spc="-185" dirty="0">
                <a:latin typeface="Times New Roman"/>
                <a:cs typeface="Times New Roman"/>
              </a:rPr>
              <a:t>н</a:t>
            </a:r>
            <a:r>
              <a:rPr sz="1450" spc="-170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)</a:t>
            </a:r>
          </a:p>
          <a:p>
            <a:pPr marL="5372100" marR="4645660" algn="ctr">
              <a:lnSpc>
                <a:spcPts val="900"/>
              </a:lnSpc>
              <a:spcBef>
                <a:spcPts val="790"/>
              </a:spcBef>
            </a:pP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1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й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* </a:t>
            </a:r>
            <a:r>
              <a:rPr sz="850" spc="-15" dirty="0">
                <a:latin typeface="Constantia"/>
                <a:cs typeface="Constantia"/>
              </a:rPr>
              <a:t> </a:t>
            </a:r>
            <a:r>
              <a:rPr sz="850" spc="95" dirty="0">
                <a:latin typeface="Constantia"/>
                <a:cs typeface="Constantia"/>
              </a:rPr>
              <a:t>п</a:t>
            </a:r>
            <a:r>
              <a:rPr sz="850" spc="85" dirty="0">
                <a:latin typeface="Constantia"/>
                <a:cs typeface="Constantia"/>
              </a:rPr>
              <a:t>о</a:t>
            </a:r>
            <a:r>
              <a:rPr sz="850" dirty="0">
                <a:latin typeface="Constantia"/>
                <a:cs typeface="Constantia"/>
              </a:rPr>
              <a:t>»</a:t>
            </a:r>
            <a:r>
              <a:rPr sz="850" spc="-1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»</a:t>
            </a:r>
            <a:r>
              <a:rPr sz="850" spc="-1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ш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spc="80" dirty="0">
                <a:latin typeface="Constantia"/>
                <a:cs typeface="Constantia"/>
              </a:rPr>
              <a:t>в</a:t>
            </a:r>
            <a:r>
              <a:rPr sz="850" spc="100" dirty="0">
                <a:latin typeface="Constantia"/>
                <a:cs typeface="Constantia"/>
              </a:rPr>
              <a:t>ии</a:t>
            </a:r>
            <a:r>
              <a:rPr sz="850" spc="90" dirty="0">
                <a:latin typeface="Constantia"/>
                <a:cs typeface="Constantia"/>
              </a:rPr>
              <a:t>«</a:t>
            </a:r>
            <a:r>
              <a:rPr sz="850" dirty="0">
                <a:latin typeface="Constantia"/>
                <a:cs typeface="Constantia"/>
              </a:rPr>
              <a:t>, г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4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* 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з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3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я </a:t>
            </a:r>
            <a:r>
              <a:rPr sz="850" spc="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«</a:t>
            </a:r>
            <a:r>
              <a:rPr sz="850" spc="-40" dirty="0">
                <a:latin typeface="Constantia"/>
                <a:cs typeface="Constantia"/>
              </a:rPr>
              <a:t> </a:t>
            </a:r>
            <a:r>
              <a:rPr sz="750" b="1" spc="-5" dirty="0">
                <a:latin typeface="Franklin Gothic Heavy"/>
                <a:cs typeface="Franklin Gothic Heavy"/>
              </a:rPr>
              <a:t>6</a:t>
            </a:r>
            <a:r>
              <a:rPr sz="750" b="1" spc="-100" dirty="0">
                <a:latin typeface="Franklin Gothic Heavy"/>
                <a:cs typeface="Franklin Gothic Heavy"/>
              </a:rPr>
              <a:t> </a:t>
            </a:r>
            <a:r>
              <a:rPr sz="850" spc="-5" dirty="0">
                <a:latin typeface="Constantia"/>
                <a:cs typeface="Constantia"/>
              </a:rPr>
              <a:t>#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к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.</a:t>
            </a:r>
          </a:p>
          <a:p>
            <a:pPr marL="4839335" algn="ctr">
              <a:lnSpc>
                <a:spcPts val="760"/>
              </a:lnSpc>
              <a:tabLst>
                <a:tab pos="9097010" algn="l"/>
              </a:tabLst>
            </a:pPr>
            <a:r>
              <a:rPr sz="1275" baseline="6535" dirty="0">
                <a:latin typeface="Constantia"/>
                <a:cs typeface="Constantia"/>
              </a:rPr>
              <a:t>У</a:t>
            </a:r>
            <a:r>
              <a:rPr sz="1275" spc="-104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е</a:t>
            </a:r>
            <a:r>
              <a:rPr sz="1275" spc="-142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т</a:t>
            </a:r>
            <a:r>
              <a:rPr sz="1275" spc="-142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р</a:t>
            </a:r>
            <a:r>
              <a:rPr sz="1275" spc="-120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а</a:t>
            </a:r>
            <a:r>
              <a:rPr sz="1275" spc="-142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й</a:t>
            </a:r>
            <a:r>
              <a:rPr sz="1275" spc="-97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в</a:t>
            </a:r>
            <a:r>
              <a:rPr sz="1275" spc="-142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а</a:t>
            </a:r>
            <a:r>
              <a:rPr sz="1275" spc="-142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й</a:t>
            </a:r>
            <a:r>
              <a:rPr sz="1275" spc="-97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т</a:t>
            </a:r>
            <a:r>
              <a:rPr sz="1275" spc="-142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» </a:t>
            </a:r>
            <a:r>
              <a:rPr sz="1275" spc="-120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ф</a:t>
            </a:r>
            <a:r>
              <a:rPr sz="1275" spc="67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и</a:t>
            </a:r>
            <a:r>
              <a:rPr sz="1275" spc="60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э</a:t>
            </a:r>
            <a:r>
              <a:rPr sz="1275" spc="52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ь</a:t>
            </a:r>
            <a:r>
              <a:rPr sz="1275" spc="44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т</a:t>
            </a:r>
            <a:r>
              <a:rPr sz="1275" spc="60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м</a:t>
            </a:r>
            <a:r>
              <a:rPr sz="1275" spc="75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и</a:t>
            </a:r>
            <a:r>
              <a:rPr sz="1275" spc="67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н</a:t>
            </a:r>
            <a:r>
              <a:rPr sz="1275" spc="67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у</a:t>
            </a:r>
            <a:r>
              <a:rPr sz="1275" spc="52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т</a:t>
            </a:r>
            <a:r>
              <a:rPr sz="1275" spc="52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к</a:t>
            </a:r>
            <a:r>
              <a:rPr sz="1275" spc="60" baseline="6535" dirty="0">
                <a:latin typeface="Constantia"/>
                <a:cs typeface="Constantia"/>
              </a:rPr>
              <a:t> </a:t>
            </a:r>
            <a:r>
              <a:rPr sz="1275" baseline="6535" dirty="0">
                <a:latin typeface="Constantia"/>
                <a:cs typeface="Constantia"/>
              </a:rPr>
              <a:t>и	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б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ч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й </a:t>
            </a:r>
            <a:r>
              <a:rPr sz="850" spc="-45" dirty="0">
                <a:latin typeface="Constantia"/>
                <a:cs typeface="Constantia"/>
              </a:rPr>
              <a:t> </a:t>
            </a:r>
            <a:r>
              <a:rPr sz="850" spc="90" dirty="0">
                <a:latin typeface="Constantia"/>
                <a:cs typeface="Constantia"/>
              </a:rPr>
              <a:t>с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л </a:t>
            </a:r>
            <a:r>
              <a:rPr sz="850" spc="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я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 </a:t>
            </a:r>
            <a:r>
              <a:rPr sz="850" spc="4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 </a:t>
            </a:r>
            <a:r>
              <a:rPr sz="850" spc="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к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</a:p>
          <a:p>
            <a:pPr marL="1999614">
              <a:lnSpc>
                <a:spcPts val="1410"/>
              </a:lnSpc>
              <a:tabLst>
                <a:tab pos="9695815" algn="l"/>
              </a:tabLst>
            </a:pP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spc="100" dirty="0">
                <a:latin typeface="Constantia"/>
                <a:cs typeface="Constantia"/>
              </a:rPr>
              <a:t>э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110" dirty="0">
                <a:latin typeface="Constantia"/>
                <a:cs typeface="Constantia"/>
              </a:rPr>
              <a:t> </a:t>
            </a:r>
            <a:r>
              <a:rPr sz="850" spc="100" dirty="0">
                <a:latin typeface="Constantia"/>
                <a:cs typeface="Constantia"/>
              </a:rPr>
              <a:t>а</a:t>
            </a:r>
            <a:r>
              <a:rPr sz="850" dirty="0">
                <a:latin typeface="Constantia"/>
                <a:cs typeface="Constantia"/>
              </a:rPr>
              <a:t>й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spc="95" dirty="0">
                <a:latin typeface="Constantia"/>
                <a:cs typeface="Constantia"/>
              </a:rPr>
              <a:t>т</a:t>
            </a:r>
            <a:r>
              <a:rPr sz="850" dirty="0">
                <a:latin typeface="Constantia"/>
                <a:cs typeface="Constantia"/>
              </a:rPr>
              <a:t>ф </a:t>
            </a:r>
            <a:r>
              <a:rPr sz="850" spc="15" dirty="0">
                <a:latin typeface="Constantia"/>
                <a:cs typeface="Constantia"/>
              </a:rPr>
              <a:t> </a:t>
            </a:r>
            <a:r>
              <a:rPr sz="850" spc="40" dirty="0">
                <a:latin typeface="Constantia"/>
                <a:cs typeface="Constantia"/>
              </a:rPr>
              <a:t>к</a:t>
            </a:r>
            <a:r>
              <a:rPr sz="850" spc="35" dirty="0">
                <a:latin typeface="Constantia"/>
                <a:cs typeface="Constantia"/>
              </a:rPr>
              <a:t>о</a:t>
            </a:r>
            <a:r>
              <a:rPr sz="850" spc="30" dirty="0">
                <a:latin typeface="Constantia"/>
                <a:cs typeface="Constantia"/>
              </a:rPr>
              <a:t>»</a:t>
            </a:r>
            <a:r>
              <a:rPr sz="850" spc="35" dirty="0">
                <a:latin typeface="Constantia"/>
                <a:cs typeface="Constantia"/>
              </a:rPr>
              <a:t>и</a:t>
            </a:r>
            <a:r>
              <a:rPr sz="850" spc="45" dirty="0">
                <a:latin typeface="Constantia"/>
                <a:cs typeface="Constantia"/>
              </a:rPr>
              <a:t>ф</a:t>
            </a:r>
            <a:r>
              <a:rPr sz="850" spc="25" dirty="0">
                <a:latin typeface="Constantia"/>
                <a:cs typeface="Constantia"/>
              </a:rPr>
              <a:t>с</a:t>
            </a:r>
            <a:r>
              <a:rPr sz="850" spc="30" dirty="0">
                <a:latin typeface="Constantia"/>
                <a:cs typeface="Constantia"/>
              </a:rPr>
              <a:t>о</a:t>
            </a:r>
            <a:r>
              <a:rPr sz="850" spc="25" dirty="0">
                <a:latin typeface="Constantia"/>
                <a:cs typeface="Constantia"/>
              </a:rPr>
              <a:t>т</a:t>
            </a:r>
            <a:r>
              <a:rPr sz="850" spc="35" dirty="0">
                <a:latin typeface="Constantia"/>
                <a:cs typeface="Constantia"/>
              </a:rPr>
              <a:t>н</a:t>
            </a:r>
            <a:r>
              <a:rPr sz="850" spc="30" dirty="0">
                <a:latin typeface="Constantia"/>
                <a:cs typeface="Constantia"/>
              </a:rPr>
              <a:t>у</a:t>
            </a:r>
            <a:r>
              <a:rPr sz="850" spc="45" dirty="0">
                <a:latin typeface="Constantia"/>
                <a:cs typeface="Constantia"/>
              </a:rPr>
              <a:t>ы</a:t>
            </a:r>
            <a:r>
              <a:rPr sz="850" spc="10" dirty="0">
                <a:latin typeface="Constantia"/>
                <a:cs typeface="Constantia"/>
              </a:rPr>
              <a:t>:</a:t>
            </a:r>
            <a:r>
              <a:rPr sz="850" spc="-5" dirty="0">
                <a:latin typeface="Constantia"/>
                <a:cs typeface="Constantia"/>
              </a:rPr>
              <a:t>&gt;</a:t>
            </a:r>
            <a:r>
              <a:rPr sz="850" dirty="0">
                <a:latin typeface="Constantia"/>
                <a:cs typeface="Constantia"/>
              </a:rPr>
              <a:t> 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»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у	</a:t>
            </a:r>
            <a:r>
              <a:rPr sz="1275" baseline="16339" dirty="0">
                <a:latin typeface="Constantia"/>
                <a:cs typeface="Constantia"/>
              </a:rPr>
              <a:t>Е</a:t>
            </a:r>
            <a:r>
              <a:rPr sz="1275" spc="-82" baseline="16339" dirty="0">
                <a:latin typeface="Constantia"/>
                <a:cs typeface="Constantia"/>
              </a:rPr>
              <a:t> </a:t>
            </a:r>
            <a:r>
              <a:rPr sz="1275" spc="120" baseline="16339" dirty="0">
                <a:latin typeface="Constantia"/>
                <a:cs typeface="Constantia"/>
              </a:rPr>
              <a:t>с</a:t>
            </a:r>
            <a:r>
              <a:rPr sz="2175" spc="-967" baseline="-24904" dirty="0">
                <a:latin typeface="Times New Roman"/>
                <a:cs typeface="Times New Roman"/>
              </a:rPr>
              <a:t>в</a:t>
            </a:r>
            <a:r>
              <a:rPr sz="1275" baseline="16339" dirty="0">
                <a:latin typeface="Constantia"/>
                <a:cs typeface="Constantia"/>
              </a:rPr>
              <a:t>т</a:t>
            </a:r>
            <a:r>
              <a:rPr sz="1275" spc="-142" baseline="16339" dirty="0">
                <a:latin typeface="Constantia"/>
                <a:cs typeface="Constantia"/>
              </a:rPr>
              <a:t> </a:t>
            </a:r>
            <a:r>
              <a:rPr sz="2175" spc="-960" baseline="-24904" dirty="0">
                <a:latin typeface="Times New Roman"/>
                <a:cs typeface="Times New Roman"/>
              </a:rPr>
              <a:t>а</a:t>
            </a:r>
            <a:r>
              <a:rPr sz="1275" baseline="16339" dirty="0">
                <a:latin typeface="Constantia"/>
                <a:cs typeface="Constantia"/>
              </a:rPr>
              <a:t>е</a:t>
            </a:r>
            <a:r>
              <a:rPr sz="1275" spc="-135" baseline="16339" dirty="0">
                <a:latin typeface="Constantia"/>
                <a:cs typeface="Constantia"/>
              </a:rPr>
              <a:t> </a:t>
            </a:r>
            <a:r>
              <a:rPr sz="1275" spc="-585" baseline="16339" dirty="0">
                <a:latin typeface="Constantia"/>
                <a:cs typeface="Constantia"/>
              </a:rPr>
              <a:t>с</a:t>
            </a:r>
            <a:r>
              <a:rPr sz="2175" spc="-750" baseline="-24904" dirty="0">
                <a:latin typeface="Times New Roman"/>
                <a:cs typeface="Times New Roman"/>
              </a:rPr>
              <a:t>ж</a:t>
            </a:r>
            <a:r>
              <a:rPr sz="1275" spc="-120" baseline="16339" dirty="0">
                <a:latin typeface="Constantia"/>
                <a:cs typeface="Constantia"/>
              </a:rPr>
              <a:t>т</a:t>
            </a:r>
            <a:r>
              <a:rPr sz="2175" spc="-869" baseline="-24904" dirty="0">
                <a:latin typeface="Times New Roman"/>
                <a:cs typeface="Times New Roman"/>
              </a:rPr>
              <a:t>н</a:t>
            </a:r>
            <a:r>
              <a:rPr sz="1275" spc="44" baseline="16339" dirty="0">
                <a:latin typeface="Constantia"/>
                <a:cs typeface="Constantia"/>
              </a:rPr>
              <a:t>в</a:t>
            </a:r>
            <a:r>
              <a:rPr sz="2175" spc="-937" baseline="-24904" dirty="0">
                <a:latin typeface="Times New Roman"/>
                <a:cs typeface="Times New Roman"/>
              </a:rPr>
              <a:t>о</a:t>
            </a:r>
            <a:r>
              <a:rPr sz="1275" baseline="16339" dirty="0">
                <a:latin typeface="Constantia"/>
                <a:cs typeface="Constantia"/>
              </a:rPr>
              <a:t>е</a:t>
            </a:r>
            <a:r>
              <a:rPr sz="1275" spc="-142" baseline="16339" dirty="0">
                <a:latin typeface="Constantia"/>
                <a:cs typeface="Constantia"/>
              </a:rPr>
              <a:t> </a:t>
            </a:r>
            <a:r>
              <a:rPr sz="1275" spc="-457" baseline="16339" dirty="0">
                <a:latin typeface="Constantia"/>
                <a:cs typeface="Constantia"/>
              </a:rPr>
              <a:t>н</a:t>
            </a:r>
            <a:r>
              <a:rPr sz="2175" spc="-892" baseline="-24904" dirty="0">
                <a:latin typeface="Times New Roman"/>
                <a:cs typeface="Times New Roman"/>
              </a:rPr>
              <a:t>О</a:t>
            </a:r>
            <a:r>
              <a:rPr sz="1275" spc="-525" baseline="16339" dirty="0">
                <a:latin typeface="Constantia"/>
                <a:cs typeface="Constantia"/>
              </a:rPr>
              <a:t>н</a:t>
            </a:r>
            <a:r>
              <a:rPr sz="2175" spc="-727" baseline="-24904" dirty="0">
                <a:latin typeface="Times New Roman"/>
                <a:cs typeface="Times New Roman"/>
              </a:rPr>
              <a:t>Л</a:t>
            </a:r>
            <a:r>
              <a:rPr sz="1275" spc="-577" baseline="16339" dirty="0">
                <a:latin typeface="Constantia"/>
                <a:cs typeface="Constantia"/>
              </a:rPr>
              <a:t>о</a:t>
            </a:r>
            <a:r>
              <a:rPr sz="2175" spc="-780" baseline="-24904" dirty="0">
                <a:latin typeface="Times New Roman"/>
                <a:cs typeface="Times New Roman"/>
              </a:rPr>
              <a:t>А</a:t>
            </a:r>
            <a:r>
              <a:rPr sz="1275" spc="-44" baseline="16339" dirty="0">
                <a:latin typeface="Constantia"/>
                <a:cs typeface="Constantia"/>
              </a:rPr>
              <a:t>е</a:t>
            </a:r>
            <a:r>
              <a:rPr sz="2175" spc="-300" baseline="-24904" dirty="0">
                <a:latin typeface="Times New Roman"/>
                <a:cs typeface="Times New Roman"/>
              </a:rPr>
              <a:t>з</a:t>
            </a:r>
            <a:r>
              <a:rPr sz="1275" spc="-457" baseline="16339" dirty="0">
                <a:latin typeface="Constantia"/>
                <a:cs typeface="Constantia"/>
              </a:rPr>
              <a:t>о</a:t>
            </a:r>
            <a:r>
              <a:rPr sz="2175" spc="-405" baseline="-24904" dirty="0">
                <a:latin typeface="Times New Roman"/>
                <a:cs typeface="Times New Roman"/>
              </a:rPr>
              <a:t>д</a:t>
            </a:r>
            <a:r>
              <a:rPr sz="1275" spc="-284" baseline="16339" dirty="0">
                <a:latin typeface="Constantia"/>
                <a:cs typeface="Constantia"/>
              </a:rPr>
              <a:t>с</a:t>
            </a:r>
            <a:r>
              <a:rPr sz="2175" spc="-600" baseline="-24904" dirty="0">
                <a:latin typeface="Times New Roman"/>
                <a:cs typeface="Times New Roman"/>
              </a:rPr>
              <a:t>о</a:t>
            </a:r>
            <a:r>
              <a:rPr sz="1275" spc="-135" baseline="16339" dirty="0">
                <a:latin typeface="Constantia"/>
                <a:cs typeface="Constantia"/>
              </a:rPr>
              <a:t>в</a:t>
            </a:r>
            <a:r>
              <a:rPr sz="2175" spc="-719" baseline="-24904" dirty="0">
                <a:latin typeface="Times New Roman"/>
                <a:cs typeface="Times New Roman"/>
              </a:rPr>
              <a:t>р</a:t>
            </a:r>
            <a:r>
              <a:rPr sz="1275" spc="-7" baseline="16339" dirty="0">
                <a:latin typeface="Constantia"/>
                <a:cs typeface="Constantia"/>
              </a:rPr>
              <a:t>в</a:t>
            </a:r>
            <a:r>
              <a:rPr sz="2175" spc="-802" baseline="-24904" dirty="0">
                <a:latin typeface="Times New Roman"/>
                <a:cs typeface="Times New Roman"/>
              </a:rPr>
              <a:t>^</a:t>
            </a:r>
            <a:r>
              <a:rPr sz="1275" spc="-315" baseline="16339" dirty="0">
                <a:latin typeface="Constantia"/>
                <a:cs typeface="Constantia"/>
              </a:rPr>
              <a:t>ш</a:t>
            </a:r>
            <a:r>
              <a:rPr sz="2175" spc="-367" baseline="-24904" dirty="0">
                <a:latin typeface="Times New Roman"/>
                <a:cs typeface="Times New Roman"/>
              </a:rPr>
              <a:t>в</a:t>
            </a:r>
            <a:r>
              <a:rPr sz="1275" spc="-359" baseline="16339" dirty="0">
                <a:latin typeface="Constantia"/>
                <a:cs typeface="Constantia"/>
              </a:rPr>
              <a:t>в</a:t>
            </a:r>
            <a:r>
              <a:rPr sz="2175" spc="-517" baseline="-24904" dirty="0">
                <a:latin typeface="Times New Roman"/>
                <a:cs typeface="Times New Roman"/>
              </a:rPr>
              <a:t>«</a:t>
            </a:r>
            <a:r>
              <a:rPr sz="1275" spc="-345" baseline="16339" dirty="0">
                <a:latin typeface="Constantia"/>
                <a:cs typeface="Constantia"/>
              </a:rPr>
              <a:t>н</a:t>
            </a:r>
            <a:r>
              <a:rPr sz="2175" spc="-127" baseline="-24904" dirty="0">
                <a:latin typeface="Times New Roman"/>
                <a:cs typeface="Times New Roman"/>
              </a:rPr>
              <a:t>!</a:t>
            </a:r>
            <a:r>
              <a:rPr sz="1275" baseline="16339" dirty="0">
                <a:latin typeface="Constantia"/>
                <a:cs typeface="Constantia"/>
              </a:rPr>
              <a:t>и</a:t>
            </a:r>
            <a:r>
              <a:rPr sz="1275" spc="-44" baseline="16339" dirty="0">
                <a:latin typeface="Constantia"/>
                <a:cs typeface="Constantia"/>
              </a:rPr>
              <a:t> </a:t>
            </a:r>
            <a:r>
              <a:rPr sz="1275" baseline="16339" dirty="0">
                <a:latin typeface="Constantia"/>
                <a:cs typeface="Constantia"/>
              </a:rPr>
              <a:t>е</a:t>
            </a:r>
          </a:p>
          <a:p>
            <a:pPr marR="5972175" algn="ctr">
              <a:lnSpc>
                <a:spcPts val="840"/>
              </a:lnSpc>
            </a:pP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 </a:t>
            </a:r>
            <a:r>
              <a:rPr sz="850" spc="3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«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3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« </a:t>
            </a:r>
            <a:r>
              <a:rPr sz="850" spc="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у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к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.</a:t>
            </a:r>
          </a:p>
          <a:p>
            <a:pPr marL="1818005" marR="7773034" algn="ctr">
              <a:lnSpc>
                <a:spcPts val="900"/>
              </a:lnSpc>
              <a:spcBef>
                <a:spcPts val="70"/>
              </a:spcBef>
            </a:pP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5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, 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б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ю</a:t>
            </a:r>
            <a:r>
              <a:rPr sz="850" spc="-1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щ</a:t>
            </a:r>
            <a:r>
              <a:rPr sz="850" spc="-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й</a:t>
            </a:r>
            <a:r>
              <a:rPr sz="850" spc="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л</a:t>
            </a:r>
            <a:r>
              <a:rPr sz="850" spc="-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э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 б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у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 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3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ш</a:t>
            </a:r>
            <a:r>
              <a:rPr sz="850" spc="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ь 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з</a:t>
            </a:r>
            <a:r>
              <a:rPr sz="850" spc="-1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я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1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</a:p>
          <a:p>
            <a:pPr marL="4871085" algn="ctr">
              <a:lnSpc>
                <a:spcPct val="100000"/>
              </a:lnSpc>
              <a:spcBef>
                <a:spcPts val="240"/>
              </a:spcBef>
            </a:pPr>
            <a:r>
              <a:rPr sz="1750" b="1" spc="10" dirty="0">
                <a:latin typeface="Arial Narrow"/>
                <a:cs typeface="Arial Narrow"/>
              </a:rPr>
              <a:t>Г</a:t>
            </a:r>
            <a:r>
              <a:rPr sz="1750" b="1" dirty="0">
                <a:latin typeface="Arial Narrow"/>
                <a:cs typeface="Arial Narrow"/>
              </a:rPr>
              <a:t>Л</a:t>
            </a:r>
            <a:r>
              <a:rPr sz="1750" b="1" spc="15" dirty="0">
                <a:latin typeface="Arial Narrow"/>
                <a:cs typeface="Arial Narrow"/>
              </a:rPr>
              <a:t>А</a:t>
            </a:r>
            <a:r>
              <a:rPr sz="1750" b="1" spc="10" dirty="0">
                <a:latin typeface="Arial Narrow"/>
                <a:cs typeface="Arial Narrow"/>
              </a:rPr>
              <a:t>В</a:t>
            </a:r>
            <a:r>
              <a:rPr sz="1750" b="1" dirty="0">
                <a:latin typeface="Arial Narrow"/>
                <a:cs typeface="Arial Narrow"/>
              </a:rPr>
              <a:t>Н</a:t>
            </a:r>
            <a:r>
              <a:rPr sz="1750" b="1" spc="15" dirty="0">
                <a:latin typeface="Arial Narrow"/>
                <a:cs typeface="Arial Narrow"/>
              </a:rPr>
              <a:t>О</a:t>
            </a:r>
            <a:r>
              <a:rPr sz="1750" b="1" dirty="0">
                <a:latin typeface="Arial Narrow"/>
                <a:cs typeface="Arial Narrow"/>
              </a:rPr>
              <a:t>Е</a:t>
            </a:r>
            <a:r>
              <a:rPr sz="1750" b="1" spc="55" dirty="0">
                <a:latin typeface="Arial Narrow"/>
                <a:cs typeface="Arial Narrow"/>
              </a:rPr>
              <a:t> </a:t>
            </a:r>
            <a:r>
              <a:rPr sz="1750" b="1" dirty="0">
                <a:latin typeface="Arial Narrow"/>
                <a:cs typeface="Arial Narrow"/>
              </a:rPr>
              <a:t>-</a:t>
            </a:r>
            <a:endParaRPr sz="1750" dirty="0">
              <a:latin typeface="Arial Narrow"/>
              <a:cs typeface="Arial Narrow"/>
            </a:endParaRPr>
          </a:p>
          <a:p>
            <a:pPr marR="429259" algn="ctr">
              <a:lnSpc>
                <a:spcPts val="509"/>
              </a:lnSpc>
            </a:pP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3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ч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 </a:t>
            </a:r>
            <a:r>
              <a:rPr sz="850" spc="-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</a:p>
          <a:p>
            <a:pPr marL="4857115" indent="67310">
              <a:lnSpc>
                <a:spcPts val="1440"/>
              </a:lnSpc>
              <a:tabLst>
                <a:tab pos="7439025" algn="l"/>
              </a:tabLst>
            </a:pP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л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я </a:t>
            </a:r>
            <a:r>
              <a:rPr sz="850" spc="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4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й </a:t>
            </a:r>
            <a:r>
              <a:rPr sz="850" spc="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б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ы	</a:t>
            </a:r>
            <a:r>
              <a:rPr sz="2625" b="1" spc="-37" baseline="-9523" dirty="0">
                <a:latin typeface="Arial Narrow"/>
                <a:cs typeface="Arial Narrow"/>
              </a:rPr>
              <a:t>Р</a:t>
            </a:r>
            <a:r>
              <a:rPr sz="2625" b="1" spc="-22" baseline="-9523" dirty="0">
                <a:latin typeface="Arial Narrow"/>
                <a:cs typeface="Arial Narrow"/>
              </a:rPr>
              <a:t>АБ</a:t>
            </a:r>
            <a:r>
              <a:rPr sz="2625" b="1" spc="-30" baseline="-9523" dirty="0">
                <a:latin typeface="Arial Narrow"/>
                <a:cs typeface="Arial Narrow"/>
              </a:rPr>
              <a:t>О</a:t>
            </a:r>
            <a:r>
              <a:rPr sz="2625" b="1" baseline="-9523" dirty="0">
                <a:latin typeface="Arial Narrow"/>
                <a:cs typeface="Arial Narrow"/>
              </a:rPr>
              <a:t>Ч</a:t>
            </a:r>
            <a:r>
              <a:rPr sz="2625" b="1" spc="-30" baseline="-9523" dirty="0">
                <a:latin typeface="Arial Narrow"/>
                <a:cs typeface="Arial Narrow"/>
              </a:rPr>
              <a:t>Е</a:t>
            </a:r>
            <a:r>
              <a:rPr sz="2625" b="1" baseline="-9523" dirty="0">
                <a:latin typeface="Arial Narrow"/>
                <a:cs typeface="Arial Narrow"/>
              </a:rPr>
              <a:t>Е</a:t>
            </a:r>
            <a:r>
              <a:rPr sz="2625" b="1" spc="165" baseline="-9523" dirty="0">
                <a:latin typeface="Arial Narrow"/>
                <a:cs typeface="Arial Narrow"/>
              </a:rPr>
              <a:t> </a:t>
            </a:r>
            <a:r>
              <a:rPr sz="2625" b="1" spc="-44" baseline="-9523" dirty="0">
                <a:latin typeface="Arial Narrow"/>
                <a:cs typeface="Arial Narrow"/>
              </a:rPr>
              <a:t>М</a:t>
            </a:r>
            <a:r>
              <a:rPr sz="2625" b="1" spc="-37" baseline="-9523" dirty="0">
                <a:latin typeface="Arial Narrow"/>
                <a:cs typeface="Arial Narrow"/>
              </a:rPr>
              <a:t>Е</a:t>
            </a:r>
            <a:r>
              <a:rPr sz="2625" b="1" spc="-30" baseline="-9523" dirty="0">
                <a:latin typeface="Arial Narrow"/>
                <a:cs typeface="Arial Narrow"/>
              </a:rPr>
              <a:t>СТ</a:t>
            </a:r>
            <a:r>
              <a:rPr sz="2625" b="1" spc="-37" baseline="-9523" dirty="0">
                <a:latin typeface="Arial Narrow"/>
                <a:cs typeface="Arial Narrow"/>
              </a:rPr>
              <a:t>О</a:t>
            </a:r>
            <a:r>
              <a:rPr sz="2625" b="1" baseline="-9523" dirty="0">
                <a:latin typeface="Arial Narrow"/>
                <a:cs typeface="Arial Narrow"/>
              </a:rPr>
              <a:t>!</a:t>
            </a:r>
            <a:endParaRPr sz="2625" baseline="-9523" dirty="0">
              <a:latin typeface="Arial Narrow"/>
              <a:cs typeface="Arial Narrow"/>
            </a:endParaRPr>
          </a:p>
          <a:p>
            <a:pPr marR="417830" algn="ctr">
              <a:lnSpc>
                <a:spcPts val="844"/>
              </a:lnSpc>
            </a:pP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95" dirty="0">
                <a:latin typeface="Constantia"/>
                <a:cs typeface="Constantia"/>
              </a:rPr>
              <a:t> з</a:t>
            </a:r>
            <a:r>
              <a:rPr sz="850" spc="100" dirty="0">
                <a:latin typeface="Constantia"/>
                <a:cs typeface="Constantia"/>
              </a:rPr>
              <a:t>а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я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spc="95" dirty="0">
                <a:latin typeface="Constantia"/>
                <a:cs typeface="Constantia"/>
              </a:rPr>
              <a:t>т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й </a:t>
            </a:r>
            <a:r>
              <a:rPr sz="850" spc="-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з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 </a:t>
            </a:r>
            <a:r>
              <a:rPr sz="850" spc="5" dirty="0">
                <a:latin typeface="Constantia"/>
                <a:cs typeface="Constantia"/>
              </a:rPr>
              <a:t> </a:t>
            </a:r>
            <a:r>
              <a:rPr sz="850" spc="95" dirty="0">
                <a:latin typeface="Constantia"/>
                <a:cs typeface="Constantia"/>
              </a:rPr>
              <a:t>ко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110" dirty="0">
                <a:latin typeface="Constantia"/>
                <a:cs typeface="Constantia"/>
              </a:rPr>
              <a:t> </a:t>
            </a:r>
            <a:r>
              <a:rPr sz="850" spc="95" dirty="0">
                <a:latin typeface="Constantia"/>
                <a:cs typeface="Constantia"/>
              </a:rPr>
              <a:t>»</a:t>
            </a:r>
            <a:r>
              <a:rPr sz="850" dirty="0">
                <a:latin typeface="Constantia"/>
                <a:cs typeface="Constantia"/>
              </a:rPr>
              <a:t>«</a:t>
            </a:r>
            <a:r>
              <a:rPr sz="850" spc="-114" dirty="0">
                <a:latin typeface="Constantia"/>
                <a:cs typeface="Constantia"/>
              </a:rPr>
              <a:t> </a:t>
            </a:r>
            <a:r>
              <a:rPr sz="850" spc="100" dirty="0">
                <a:latin typeface="Constantia"/>
                <a:cs typeface="Constantia"/>
              </a:rPr>
              <a:t>о</a:t>
            </a:r>
            <a:r>
              <a:rPr sz="850" spc="95" dirty="0">
                <a:latin typeface="Constantia"/>
                <a:cs typeface="Constantia"/>
              </a:rPr>
              <a:t>т</a:t>
            </a:r>
            <a:r>
              <a:rPr sz="850" spc="85" dirty="0">
                <a:latin typeface="Constantia"/>
                <a:cs typeface="Constantia"/>
              </a:rPr>
              <a:t>е</a:t>
            </a:r>
            <a:r>
              <a:rPr sz="850" spc="100" dirty="0">
                <a:latin typeface="Constantia"/>
                <a:cs typeface="Constantia"/>
              </a:rPr>
              <a:t>р</a:t>
            </a:r>
            <a:r>
              <a:rPr sz="850" spc="105" dirty="0">
                <a:latin typeface="Constantia"/>
                <a:cs typeface="Constantia"/>
              </a:rPr>
              <a:t>о</a:t>
            </a:r>
            <a:r>
              <a:rPr sz="850" dirty="0">
                <a:latin typeface="Constantia"/>
                <a:cs typeface="Constantia"/>
              </a:rPr>
              <a:t>м</a:t>
            </a:r>
          </a:p>
          <a:p>
            <a:pPr marL="9916160" marR="502920" algn="ctr">
              <a:lnSpc>
                <a:spcPts val="980"/>
              </a:lnSpc>
              <a:spcBef>
                <a:spcPts val="40"/>
              </a:spcBef>
            </a:pPr>
            <a:r>
              <a:rPr sz="850" spc="90" dirty="0">
                <a:latin typeface="Constantia"/>
                <a:cs typeface="Constantia"/>
              </a:rPr>
              <a:t>Т</a:t>
            </a:r>
            <a:r>
              <a:rPr sz="850" spc="75" dirty="0">
                <a:latin typeface="Constantia"/>
                <a:cs typeface="Constantia"/>
              </a:rPr>
              <a:t>сх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30" dirty="0">
                <a:latin typeface="Constantia"/>
                <a:cs typeface="Constantia"/>
              </a:rPr>
              <a:t> </a:t>
            </a:r>
            <a:r>
              <a:rPr sz="850" spc="70" dirty="0">
                <a:latin typeface="Constantia"/>
                <a:cs typeface="Constantia"/>
              </a:rPr>
              <a:t>и</a:t>
            </a:r>
            <a:r>
              <a:rPr sz="850" spc="-5" dirty="0">
                <a:latin typeface="Constantia"/>
                <a:cs typeface="Constantia"/>
              </a:rPr>
              <a:t>^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4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15" dirty="0">
                <a:latin typeface="Constantia"/>
                <a:cs typeface="Constantia"/>
              </a:rPr>
              <a:t> </a:t>
            </a:r>
            <a:r>
              <a:rPr sz="850" spc="75" dirty="0">
                <a:latin typeface="Constantia"/>
                <a:cs typeface="Constantia"/>
              </a:rPr>
              <a:t>к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 </a:t>
            </a:r>
            <a:r>
              <a:rPr sz="850" spc="-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spc="100" dirty="0">
                <a:latin typeface="Constantia"/>
                <a:cs typeface="Constantia"/>
              </a:rPr>
              <a:t>е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spc="95" dirty="0">
                <a:latin typeface="Constantia"/>
                <a:cs typeface="Constantia"/>
              </a:rPr>
              <a:t>сте</a:t>
            </a:r>
            <a:r>
              <a:rPr sz="850" dirty="0">
                <a:latin typeface="Constantia"/>
                <a:cs typeface="Constantia"/>
              </a:rPr>
              <a:t>и н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 </a:t>
            </a:r>
            <a:r>
              <a:rPr sz="850" spc="4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spc="95" dirty="0">
                <a:latin typeface="Constantia"/>
                <a:cs typeface="Constantia"/>
              </a:rPr>
              <a:t>с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1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я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</a:p>
          <a:p>
            <a:pPr marR="710565" algn="r">
              <a:lnSpc>
                <a:spcPts val="780"/>
              </a:lnSpc>
            </a:pPr>
            <a:r>
              <a:rPr sz="850" spc="100" dirty="0">
                <a:latin typeface="Constantia"/>
                <a:cs typeface="Constantia"/>
              </a:rPr>
              <a:t>в</a:t>
            </a:r>
            <a:r>
              <a:rPr sz="850" dirty="0">
                <a:latin typeface="Constantia"/>
                <a:cs typeface="Constantia"/>
              </a:rPr>
              <a:t>ы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spc="90" dirty="0">
                <a:latin typeface="Constantia"/>
                <a:cs typeface="Constantia"/>
              </a:rPr>
              <a:t>т</a:t>
            </a:r>
            <a:r>
              <a:rPr sz="850" spc="100" dirty="0">
                <a:latin typeface="Constantia"/>
                <a:cs typeface="Constantia"/>
              </a:rPr>
              <a:t>я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spc="95" dirty="0">
                <a:latin typeface="Constantia"/>
                <a:cs typeface="Constantia"/>
              </a:rPr>
              <a:t>ут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й </a:t>
            </a:r>
            <a:r>
              <a:rPr sz="850" spc="65" dirty="0">
                <a:latin typeface="Constantia"/>
                <a:cs typeface="Constantia"/>
              </a:rPr>
              <a:t> </a:t>
            </a:r>
            <a:r>
              <a:rPr sz="850" spc="100" dirty="0">
                <a:latin typeface="Constantia"/>
                <a:cs typeface="Constantia"/>
              </a:rPr>
              <a:t>р</a:t>
            </a:r>
            <a:r>
              <a:rPr sz="850" spc="90" dirty="0">
                <a:latin typeface="Constantia"/>
                <a:cs typeface="Constantia"/>
              </a:rPr>
              <a:t>у</a:t>
            </a:r>
            <a:r>
              <a:rPr sz="850" spc="95" dirty="0">
                <a:latin typeface="Constantia"/>
                <a:cs typeface="Constantia"/>
              </a:rPr>
              <a:t>к</a:t>
            </a:r>
            <a:r>
              <a:rPr sz="850" dirty="0">
                <a:latin typeface="Constantia"/>
                <a:cs typeface="Constantia"/>
              </a:rPr>
              <a:t>и</a:t>
            </a:r>
          </a:p>
          <a:p>
            <a:pPr marR="6156960" algn="ctr">
              <a:lnSpc>
                <a:spcPts val="2005"/>
              </a:lnSpc>
            </a:pPr>
            <a:r>
              <a:rPr sz="1750" b="1" spc="20" dirty="0">
                <a:latin typeface="Arial Narrow"/>
                <a:cs typeface="Arial Narrow"/>
              </a:rPr>
              <a:t>ПОЛЕ</a:t>
            </a:r>
            <a:r>
              <a:rPr sz="1750" b="1" spc="15" dirty="0">
                <a:latin typeface="Arial Narrow"/>
                <a:cs typeface="Arial Narrow"/>
              </a:rPr>
              <a:t>З</a:t>
            </a:r>
            <a:r>
              <a:rPr sz="1750" b="1" spc="20" dirty="0">
                <a:latin typeface="Arial Narrow"/>
                <a:cs typeface="Arial Narrow"/>
              </a:rPr>
              <a:t>Н</a:t>
            </a:r>
            <a:r>
              <a:rPr sz="1750" b="1" spc="30" dirty="0">
                <a:latin typeface="Arial Narrow"/>
                <a:cs typeface="Arial Narrow"/>
              </a:rPr>
              <a:t>Ы</a:t>
            </a:r>
            <a:r>
              <a:rPr sz="1750" b="1" dirty="0">
                <a:latin typeface="Arial Narrow"/>
                <a:cs typeface="Arial Narrow"/>
              </a:rPr>
              <a:t>Е</a:t>
            </a:r>
            <a:endParaRPr sz="1750" dirty="0">
              <a:latin typeface="Arial Narrow"/>
              <a:cs typeface="Arial Narrow"/>
            </a:endParaRPr>
          </a:p>
          <a:p>
            <a:pPr marR="6158865" algn="ctr">
              <a:lnSpc>
                <a:spcPct val="100000"/>
              </a:lnSpc>
              <a:spcBef>
                <a:spcPts val="370"/>
              </a:spcBef>
            </a:pPr>
            <a:r>
              <a:rPr sz="1750" b="1" spc="-35" dirty="0">
                <a:latin typeface="Arial Narrow"/>
                <a:cs typeface="Arial Narrow"/>
              </a:rPr>
              <a:t>С</a:t>
            </a:r>
            <a:r>
              <a:rPr sz="1750" b="1" spc="-30" dirty="0">
                <a:latin typeface="Arial Narrow"/>
                <a:cs typeface="Arial Narrow"/>
              </a:rPr>
              <a:t>О</a:t>
            </a:r>
            <a:r>
              <a:rPr sz="1750" b="1" spc="-25" dirty="0">
                <a:latin typeface="Arial Narrow"/>
                <a:cs typeface="Arial Narrow"/>
              </a:rPr>
              <a:t>ВЕТ</a:t>
            </a:r>
            <a:r>
              <a:rPr sz="1750" b="1" dirty="0">
                <a:latin typeface="Arial Narrow"/>
                <a:cs typeface="Arial Narrow"/>
              </a:rPr>
              <a:t>Ы</a:t>
            </a:r>
            <a:endParaRPr sz="175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04165">
              <a:lnSpc>
                <a:spcPts val="5080"/>
              </a:lnSpc>
              <a:tabLst>
                <a:tab pos="4076065" algn="l"/>
                <a:tab pos="6067425" algn="l"/>
                <a:tab pos="7172325" algn="l"/>
                <a:tab pos="11401425" algn="l"/>
              </a:tabLst>
            </a:pPr>
            <a:r>
              <a:rPr sz="850" dirty="0">
                <a:latin typeface="Constantia"/>
                <a:cs typeface="Constantia"/>
              </a:rPr>
              <a:t>I</a:t>
            </a:r>
            <a:r>
              <a:rPr sz="850" spc="2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б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10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й </a:t>
            </a:r>
            <a:r>
              <a:rPr sz="850" spc="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б</a:t>
            </a:r>
            <a:r>
              <a:rPr sz="850" spc="-7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к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	</a:t>
            </a:r>
            <a:r>
              <a:rPr sz="2175" spc="-75" baseline="7662" dirty="0">
                <a:latin typeface="Times New Roman"/>
                <a:cs typeface="Times New Roman"/>
              </a:rPr>
              <a:t>|</a:t>
            </a:r>
            <a:r>
              <a:rPr sz="2175" spc="-187" baseline="7662" dirty="0">
                <a:latin typeface="Times New Roman"/>
                <a:cs typeface="Times New Roman"/>
              </a:rPr>
              <a:t>р</a:t>
            </a:r>
            <a:r>
              <a:rPr sz="2175" spc="-165" baseline="7662" dirty="0">
                <a:latin typeface="Times New Roman"/>
                <a:cs typeface="Times New Roman"/>
              </a:rPr>
              <a:t>а</a:t>
            </a:r>
            <a:r>
              <a:rPr sz="2175" spc="-202" baseline="7662" dirty="0">
                <a:latin typeface="Times New Roman"/>
                <a:cs typeface="Times New Roman"/>
              </a:rPr>
              <a:t>й</a:t>
            </a:r>
            <a:r>
              <a:rPr sz="2175" spc="-157" baseline="7662" dirty="0">
                <a:latin typeface="Times New Roman"/>
                <a:cs typeface="Times New Roman"/>
              </a:rPr>
              <a:t>т</a:t>
            </a:r>
            <a:r>
              <a:rPr sz="2175" spc="-172" baseline="7662" dirty="0">
                <a:latin typeface="Times New Roman"/>
                <a:cs typeface="Times New Roman"/>
              </a:rPr>
              <a:t>е</a:t>
            </a:r>
            <a:r>
              <a:rPr sz="2175" spc="-165" baseline="7662" dirty="0">
                <a:latin typeface="Times New Roman"/>
                <a:cs typeface="Times New Roman"/>
              </a:rPr>
              <a:t>с</a:t>
            </a:r>
            <a:r>
              <a:rPr sz="2175" spc="-172" baseline="7662" dirty="0">
                <a:latin typeface="Times New Roman"/>
                <a:cs typeface="Times New Roman"/>
              </a:rPr>
              <a:t>ь</a:t>
            </a:r>
            <a:r>
              <a:rPr sz="2175" baseline="7662" dirty="0">
                <a:latin typeface="Times New Roman"/>
                <a:cs typeface="Times New Roman"/>
              </a:rPr>
              <a:t>)	</a:t>
            </a:r>
            <a:r>
              <a:rPr sz="1575" b="1" spc="37" baseline="7936" dirty="0">
                <a:latin typeface="Arial Narrow"/>
                <a:cs typeface="Arial Narrow"/>
              </a:rPr>
              <a:t>В</a:t>
            </a:r>
            <a:r>
              <a:rPr sz="1575" b="1" spc="60" baseline="7936" dirty="0">
                <a:latin typeface="Arial Narrow"/>
                <a:cs typeface="Arial Narrow"/>
              </a:rPr>
              <a:t>А</a:t>
            </a:r>
            <a:r>
              <a:rPr sz="1575" b="1" spc="67" baseline="7936" dirty="0">
                <a:latin typeface="Arial Narrow"/>
                <a:cs typeface="Arial Narrow"/>
              </a:rPr>
              <a:t>Ж</a:t>
            </a:r>
            <a:r>
              <a:rPr sz="1575" b="1" spc="52" baseline="7936" dirty="0">
                <a:latin typeface="Arial Narrow"/>
                <a:cs typeface="Arial Narrow"/>
              </a:rPr>
              <a:t>Н</a:t>
            </a:r>
            <a:r>
              <a:rPr sz="1575" b="1" spc="67" baseline="7936" dirty="0">
                <a:latin typeface="Arial Narrow"/>
                <a:cs typeface="Arial Narrow"/>
              </a:rPr>
              <a:t>О</a:t>
            </a:r>
            <a:r>
              <a:rPr sz="1575" b="1" baseline="7936" dirty="0">
                <a:latin typeface="Arial Narrow"/>
                <a:cs typeface="Arial Narrow"/>
              </a:rPr>
              <a:t>]	</a:t>
            </a:r>
            <a:r>
              <a:rPr sz="1275" baseline="49019" dirty="0">
                <a:latin typeface="Constantia"/>
                <a:cs typeface="Constantia"/>
              </a:rPr>
              <a:t>б</a:t>
            </a:r>
            <a:r>
              <a:rPr sz="1275" spc="-150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ы</a:t>
            </a:r>
            <a:r>
              <a:rPr sz="1275" spc="-89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т</a:t>
            </a:r>
            <a:r>
              <a:rPr sz="1275" spc="-150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ь </a:t>
            </a:r>
            <a:r>
              <a:rPr sz="1275" spc="-30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р</a:t>
            </a:r>
            <a:r>
              <a:rPr sz="1275" spc="-104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о</a:t>
            </a:r>
            <a:r>
              <a:rPr sz="1275" spc="-120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в</a:t>
            </a:r>
            <a:r>
              <a:rPr sz="1275" spc="-135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н</a:t>
            </a:r>
            <a:r>
              <a:rPr sz="1275" spc="-97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о</a:t>
            </a:r>
            <a:r>
              <a:rPr sz="1275" spc="-120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й</a:t>
            </a:r>
            <a:r>
              <a:rPr sz="1275" spc="-89" baseline="49019" dirty="0">
                <a:latin typeface="Constantia"/>
                <a:cs typeface="Constantia"/>
              </a:rPr>
              <a:t> </a:t>
            </a:r>
            <a:r>
              <a:rPr sz="1275" baseline="49019" dirty="0">
                <a:latin typeface="Constantia"/>
                <a:cs typeface="Constantia"/>
              </a:rPr>
              <a:t>'</a:t>
            </a:r>
            <a:r>
              <a:rPr sz="7050" b="1" dirty="0">
                <a:latin typeface="Franklin Gothic Heavy"/>
                <a:cs typeface="Franklin Gothic Heavy"/>
              </a:rPr>
              <a:t> 	I</a:t>
            </a:r>
            <a:endParaRPr sz="7050" dirty="0">
              <a:latin typeface="Franklin Gothic Heavy"/>
              <a:cs typeface="Franklin Gothic Heavy"/>
            </a:endParaRPr>
          </a:p>
          <a:p>
            <a:pPr marL="437515" indent="6686550">
              <a:lnSpc>
                <a:spcPts val="320"/>
              </a:lnSpc>
            </a:pP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5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 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л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ж</a:t>
            </a:r>
            <a:r>
              <a:rPr sz="850" spc="-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</a:p>
          <a:p>
            <a:pPr marL="437515">
              <a:lnSpc>
                <a:spcPts val="850"/>
              </a:lnSpc>
            </a:pP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б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л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д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75" dirty="0">
                <a:latin typeface="Constantia"/>
                <a:cs typeface="Constantia"/>
              </a:rPr>
              <a:t> </a:t>
            </a:r>
            <a:r>
              <a:rPr sz="850" spc="100" dirty="0">
                <a:latin typeface="Constantia"/>
                <a:cs typeface="Constantia"/>
              </a:rPr>
              <a:t>й</a:t>
            </a:r>
            <a:r>
              <a:rPr sz="850" spc="75" dirty="0">
                <a:latin typeface="Constantia"/>
                <a:cs typeface="Constantia"/>
              </a:rPr>
              <a:t>т</a:t>
            </a:r>
            <a:r>
              <a:rPr sz="850" dirty="0">
                <a:latin typeface="Constantia"/>
                <a:cs typeface="Constantia"/>
              </a:rPr>
              <a:t>с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342265">
              <a:lnSpc>
                <a:spcPts val="844"/>
              </a:lnSpc>
              <a:tabLst>
                <a:tab pos="5809615" algn="l"/>
              </a:tabLst>
            </a:pP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 </a:t>
            </a:r>
            <a:r>
              <a:rPr sz="850" spc="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к</a:t>
            </a:r>
            <a:r>
              <a:rPr sz="850" spc="-1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spc="90" dirty="0">
                <a:latin typeface="Constantia"/>
                <a:cs typeface="Constantia"/>
              </a:rPr>
              <a:t>п</a:t>
            </a:r>
            <a:r>
              <a:rPr sz="850" spc="80" dirty="0">
                <a:latin typeface="Constantia"/>
                <a:cs typeface="Constantia"/>
              </a:rPr>
              <a:t>ь</a:t>
            </a:r>
            <a:r>
              <a:rPr sz="850" spc="60" dirty="0">
                <a:latin typeface="Constantia"/>
                <a:cs typeface="Constantia"/>
              </a:rPr>
              <a:t>)</a:t>
            </a:r>
            <a:r>
              <a:rPr sz="850" spc="95" dirty="0">
                <a:latin typeface="Constantia"/>
                <a:cs typeface="Constantia"/>
              </a:rPr>
              <a:t>й</a:t>
            </a:r>
            <a:r>
              <a:rPr sz="850" spc="75" dirty="0">
                <a:latin typeface="Constantia"/>
                <a:cs typeface="Constantia"/>
              </a:rPr>
              <a:t>те</a:t>
            </a:r>
            <a:r>
              <a:rPr sz="850" spc="95" dirty="0">
                <a:latin typeface="Constantia"/>
                <a:cs typeface="Constantia"/>
              </a:rPr>
              <a:t>р</a:t>
            </a:r>
            <a:r>
              <a:rPr sz="850" dirty="0">
                <a:latin typeface="Constantia"/>
                <a:cs typeface="Constantia"/>
              </a:rPr>
              <a:t>е	</a:t>
            </a:r>
            <a:r>
              <a:rPr sz="1275" baseline="-19607" dirty="0">
                <a:latin typeface="Constantia"/>
                <a:cs typeface="Constantia"/>
              </a:rPr>
              <a:t>Н е</a:t>
            </a:r>
            <a:r>
              <a:rPr sz="1275" spc="-112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б</a:t>
            </a:r>
            <a:r>
              <a:rPr sz="1275" spc="-82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о</a:t>
            </a:r>
            <a:r>
              <a:rPr sz="1275" spc="-89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л</a:t>
            </a:r>
            <a:r>
              <a:rPr sz="1275" spc="-89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ь</a:t>
            </a:r>
            <a:r>
              <a:rPr sz="1275" spc="-112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ш</a:t>
            </a:r>
            <a:r>
              <a:rPr sz="1275" spc="22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о</a:t>
            </a:r>
            <a:r>
              <a:rPr sz="1275" spc="-89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й  </a:t>
            </a:r>
            <a:r>
              <a:rPr sz="1275" spc="-142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в</a:t>
            </a:r>
            <a:r>
              <a:rPr sz="1275" spc="-97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е</a:t>
            </a:r>
            <a:r>
              <a:rPr sz="1275" spc="-104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с</a:t>
            </a:r>
          </a:p>
          <a:p>
            <a:pPr marL="3886200">
              <a:lnSpc>
                <a:spcPts val="640"/>
              </a:lnSpc>
            </a:pP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5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б</a:t>
            </a:r>
            <a:r>
              <a:rPr sz="850" spc="-4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к</a:t>
            </a:r>
            <a:r>
              <a:rPr sz="850" spc="-5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к</a:t>
            </a:r>
            <a:r>
              <a:rPr sz="850" spc="-5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 </a:t>
            </a:r>
            <a:r>
              <a:rPr sz="850" spc="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 </a:t>
            </a:r>
            <a:r>
              <a:rPr sz="850" spc="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б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10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</a:p>
          <a:p>
            <a:pPr marR="631190" algn="ctr">
              <a:lnSpc>
                <a:spcPts val="750"/>
              </a:lnSpc>
              <a:tabLst>
                <a:tab pos="1438275" algn="l"/>
              </a:tabLst>
            </a:pPr>
            <a:r>
              <a:rPr sz="1275" baseline="-19607" dirty="0">
                <a:latin typeface="Constantia"/>
                <a:cs typeface="Constantia"/>
              </a:rPr>
              <a:t>с </a:t>
            </a:r>
            <a:r>
              <a:rPr sz="1275" spc="120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к</a:t>
            </a:r>
            <a:r>
              <a:rPr sz="1275" spc="-142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о</a:t>
            </a:r>
            <a:r>
              <a:rPr sz="1275" spc="-135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м</a:t>
            </a:r>
            <a:r>
              <a:rPr sz="1275" spc="-89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п</a:t>
            </a:r>
            <a:r>
              <a:rPr sz="1275" spc="-127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ь</a:t>
            </a:r>
            <a:r>
              <a:rPr sz="1275" spc="-157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ю</a:t>
            </a:r>
            <a:r>
              <a:rPr sz="1275" spc="-52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т</a:t>
            </a:r>
            <a:r>
              <a:rPr sz="1275" spc="-157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е</a:t>
            </a:r>
            <a:r>
              <a:rPr sz="1275" spc="-165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р</a:t>
            </a:r>
            <a:r>
              <a:rPr sz="1275" spc="-127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о</a:t>
            </a:r>
            <a:r>
              <a:rPr sz="1275" spc="-135" baseline="-19607" dirty="0">
                <a:latin typeface="Constantia"/>
                <a:cs typeface="Constantia"/>
              </a:rPr>
              <a:t> </a:t>
            </a:r>
            <a:r>
              <a:rPr sz="1275" baseline="-19607" dirty="0">
                <a:latin typeface="Constantia"/>
                <a:cs typeface="Constantia"/>
              </a:rPr>
              <a:t>м	</a:t>
            </a:r>
            <a:r>
              <a:rPr sz="850" dirty="0">
                <a:latin typeface="Constantia"/>
                <a:cs typeface="Constantia"/>
              </a:rPr>
              <a:t>и </a:t>
            </a:r>
            <a:r>
              <a:rPr sz="850" spc="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5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з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1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4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 </a:t>
            </a:r>
            <a:r>
              <a:rPr sz="850" spc="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к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  <a:r>
              <a:rPr sz="850" spc="-1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п</a:t>
            </a:r>
            <a:r>
              <a:rPr sz="850" spc="-5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ь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ю</a:t>
            </a:r>
            <a:r>
              <a:rPr sz="850" spc="1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т</a:t>
            </a:r>
            <a:r>
              <a:rPr sz="850" spc="-7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е</a:t>
            </a:r>
            <a:r>
              <a:rPr sz="850" spc="-8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5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3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г</a:t>
            </a:r>
            <a:r>
              <a:rPr sz="850" spc="-8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</a:p>
          <a:p>
            <a:pPr marL="770255" algn="ctr">
              <a:lnSpc>
                <a:spcPts val="955"/>
              </a:lnSpc>
            </a:pPr>
            <a:r>
              <a:rPr sz="850" dirty="0">
                <a:latin typeface="Constantia"/>
                <a:cs typeface="Constantia"/>
              </a:rPr>
              <a:t>o</a:t>
            </a:r>
            <a:r>
              <a:rPr sz="850" spc="-4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б</a:t>
            </a:r>
            <a:r>
              <a:rPr sz="850" spc="-3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4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р</a:t>
            </a:r>
            <a:r>
              <a:rPr sz="850" spc="-3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у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о</a:t>
            </a:r>
            <a:r>
              <a:rPr sz="850" spc="-4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в</a:t>
            </a:r>
            <a:r>
              <a:rPr sz="850" spc="-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а</a:t>
            </a:r>
            <a:r>
              <a:rPr sz="850" spc="-6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н</a:t>
            </a:r>
            <a:r>
              <a:rPr sz="850" spc="-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и</a:t>
            </a:r>
            <a:r>
              <a:rPr sz="850" spc="5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я</a:t>
            </a:r>
          </a:p>
          <a:p>
            <a:pPr marL="1609725">
              <a:lnSpc>
                <a:spcPct val="100000"/>
              </a:lnSpc>
              <a:spcBef>
                <a:spcPts val="330"/>
              </a:spcBef>
              <a:tabLst>
                <a:tab pos="5494655" algn="l"/>
                <a:tab pos="6548120" algn="l"/>
              </a:tabLst>
            </a:pPr>
            <a:r>
              <a:rPr sz="2175" spc="-375" baseline="-11494" dirty="0">
                <a:latin typeface="Times New Roman"/>
                <a:cs typeface="Times New Roman"/>
              </a:rPr>
              <a:t>О</a:t>
            </a:r>
            <a:r>
              <a:rPr sz="2175" spc="-254" baseline="-11494" dirty="0">
                <a:latin typeface="Times New Roman"/>
                <a:cs typeface="Times New Roman"/>
              </a:rPr>
              <a:t>б</a:t>
            </a:r>
            <a:r>
              <a:rPr sz="2175" spc="-217" baseline="-11494" dirty="0">
                <a:latin typeface="Times New Roman"/>
                <a:cs typeface="Times New Roman"/>
              </a:rPr>
              <a:t>е</a:t>
            </a:r>
            <a:r>
              <a:rPr sz="2175" baseline="-11494" dirty="0">
                <a:latin typeface="Times New Roman"/>
                <a:cs typeface="Times New Roman"/>
              </a:rPr>
              <a:t>!	</a:t>
            </a:r>
            <a:r>
              <a:rPr sz="850" dirty="0">
                <a:latin typeface="Constantia"/>
                <a:cs typeface="Constantia"/>
              </a:rPr>
              <a:t>“\	2</a:t>
            </a:r>
            <a:r>
              <a:rPr sz="850" spc="-2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0 </a:t>
            </a:r>
            <a:r>
              <a:rPr sz="850" spc="90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с</a:t>
            </a:r>
            <a:r>
              <a:rPr sz="850" spc="-95" dirty="0">
                <a:latin typeface="Constantia"/>
                <a:cs typeface="Constantia"/>
              </a:rPr>
              <a:t> </a:t>
            </a:r>
            <a:r>
              <a:rPr sz="850" dirty="0">
                <a:latin typeface="Constantia"/>
                <a:cs typeface="Constantia"/>
              </a:rPr>
              <a:t>м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30050" cy="670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06275" cy="676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0">
              <a:lnSpc>
                <a:spcPct val="100000"/>
              </a:lnSpc>
            </a:pPr>
            <a:r>
              <a:rPr sz="2950" b="1" dirty="0">
                <a:latin typeface="Arial Narrow"/>
                <a:cs typeface="Arial Narrow"/>
              </a:rPr>
              <a:t>СВ</a:t>
            </a:r>
            <a:r>
              <a:rPr sz="2950" b="1" spc="5" dirty="0">
                <a:latin typeface="Arial Narrow"/>
                <a:cs typeface="Arial Narrow"/>
              </a:rPr>
              <a:t>О</a:t>
            </a:r>
            <a:r>
              <a:rPr sz="2950" b="1" dirty="0">
                <a:latin typeface="Arial Narrow"/>
                <a:cs typeface="Arial Narrow"/>
              </a:rPr>
              <a:t>БОДНОЕ</a:t>
            </a:r>
            <a:r>
              <a:rPr sz="2950" b="1" spc="229" dirty="0">
                <a:latin typeface="Arial Narrow"/>
                <a:cs typeface="Arial Narrow"/>
              </a:rPr>
              <a:t> </a:t>
            </a:r>
            <a:r>
              <a:rPr sz="2950" b="1" spc="50" dirty="0">
                <a:latin typeface="Arial Narrow"/>
                <a:cs typeface="Arial Narrow"/>
              </a:rPr>
              <a:t>ВР</a:t>
            </a:r>
            <a:r>
              <a:rPr sz="2950" b="1" spc="45" dirty="0">
                <a:latin typeface="Arial Narrow"/>
                <a:cs typeface="Arial Narrow"/>
              </a:rPr>
              <a:t>Е</a:t>
            </a:r>
            <a:r>
              <a:rPr sz="2950" b="1" spc="65" dirty="0">
                <a:latin typeface="Arial Narrow"/>
                <a:cs typeface="Arial Narrow"/>
              </a:rPr>
              <a:t>М</a:t>
            </a:r>
            <a:r>
              <a:rPr sz="2950" b="1" dirty="0">
                <a:latin typeface="Arial Narrow"/>
                <a:cs typeface="Arial Narrow"/>
              </a:rPr>
              <a:t>Я</a:t>
            </a:r>
            <a:r>
              <a:rPr sz="2950" b="1" spc="280" dirty="0">
                <a:latin typeface="Arial Narrow"/>
                <a:cs typeface="Arial Narrow"/>
              </a:rPr>
              <a:t> </a:t>
            </a:r>
            <a:r>
              <a:rPr sz="2950" b="1" dirty="0">
                <a:latin typeface="Arial Narrow"/>
                <a:cs typeface="Arial Narrow"/>
              </a:rPr>
              <a:t>С</a:t>
            </a:r>
            <a:r>
              <a:rPr sz="2950" b="1" spc="-20" dirty="0">
                <a:latin typeface="Arial Narrow"/>
                <a:cs typeface="Arial Narrow"/>
              </a:rPr>
              <a:t> </a:t>
            </a:r>
            <a:r>
              <a:rPr sz="2950" b="1" spc="20" dirty="0">
                <a:latin typeface="Arial Narrow"/>
                <a:cs typeface="Arial Narrow"/>
              </a:rPr>
              <a:t>П</a:t>
            </a:r>
            <a:r>
              <a:rPr sz="2950" b="1" spc="25" dirty="0">
                <a:latin typeface="Arial Narrow"/>
                <a:cs typeface="Arial Narrow"/>
              </a:rPr>
              <a:t>ОЛ</a:t>
            </a:r>
            <a:r>
              <a:rPr sz="2950" b="1" spc="20" dirty="0">
                <a:latin typeface="Arial Narrow"/>
                <a:cs typeface="Arial Narrow"/>
              </a:rPr>
              <a:t>Ь</a:t>
            </a:r>
            <a:r>
              <a:rPr sz="2950" b="1" spc="15" dirty="0">
                <a:latin typeface="Arial Narrow"/>
                <a:cs typeface="Arial Narrow"/>
              </a:rPr>
              <a:t>З</a:t>
            </a:r>
            <a:r>
              <a:rPr sz="2950" b="1" spc="25" dirty="0">
                <a:latin typeface="Arial Narrow"/>
                <a:cs typeface="Arial Narrow"/>
              </a:rPr>
              <a:t>О</a:t>
            </a:r>
            <a:r>
              <a:rPr sz="2950" b="1" dirty="0">
                <a:latin typeface="Arial Narrow"/>
                <a:cs typeface="Arial Narrow"/>
              </a:rPr>
              <a:t>Й</a:t>
            </a:r>
            <a:endParaRPr sz="2950" dirty="0">
              <a:latin typeface="Arial Narrow"/>
              <a:cs typeface="Arial Narrow"/>
            </a:endParaRPr>
          </a:p>
          <a:p>
            <a:pPr marL="524510">
              <a:lnSpc>
                <a:spcPts val="1875"/>
              </a:lnSpc>
              <a:spcBef>
                <a:spcPts val="340"/>
              </a:spcBef>
              <a:tabLst>
                <a:tab pos="1561465" algn="l"/>
              </a:tabLst>
            </a:pPr>
            <a:r>
              <a:rPr sz="1500" i="1" baseline="30555" dirty="0">
                <a:latin typeface="Arial Narrow"/>
                <a:cs typeface="Arial Narrow"/>
              </a:rPr>
              <a:t>ж	</a:t>
            </a:r>
            <a:r>
              <a:rPr sz="1850" spc="80" dirty="0">
                <a:latin typeface="Arial Narrow"/>
                <a:cs typeface="Arial Narrow"/>
              </a:rPr>
              <a:t>В</a:t>
            </a:r>
            <a:r>
              <a:rPr sz="1850" spc="90" dirty="0">
                <a:latin typeface="Arial Narrow"/>
                <a:cs typeface="Arial Narrow"/>
              </a:rPr>
              <a:t>ИР</a:t>
            </a:r>
            <a:r>
              <a:rPr sz="1850" spc="75" dirty="0">
                <a:latin typeface="Arial Narrow"/>
                <a:cs typeface="Arial Narrow"/>
              </a:rPr>
              <a:t>Т</a:t>
            </a:r>
            <a:r>
              <a:rPr sz="1850" spc="85" dirty="0">
                <a:latin typeface="Arial Narrow"/>
                <a:cs typeface="Arial Narrow"/>
              </a:rPr>
              <a:t>У</a:t>
            </a:r>
            <a:r>
              <a:rPr sz="1850" spc="80" dirty="0">
                <a:latin typeface="Arial Narrow"/>
                <a:cs typeface="Arial Narrow"/>
              </a:rPr>
              <a:t>А</a:t>
            </a:r>
            <a:r>
              <a:rPr sz="1850" spc="85" dirty="0">
                <a:latin typeface="Arial Narrow"/>
                <a:cs typeface="Arial Narrow"/>
              </a:rPr>
              <a:t>ЛЬ</a:t>
            </a:r>
            <a:r>
              <a:rPr sz="1850" spc="90" dirty="0">
                <a:latin typeface="Arial Narrow"/>
                <a:cs typeface="Arial Narrow"/>
              </a:rPr>
              <a:t>Н</a:t>
            </a:r>
            <a:r>
              <a:rPr sz="1850" spc="125" dirty="0">
                <a:latin typeface="Arial Narrow"/>
                <a:cs typeface="Arial Narrow"/>
              </a:rPr>
              <a:t>Ы</a:t>
            </a:r>
            <a:r>
              <a:rPr sz="1850" dirty="0">
                <a:latin typeface="Arial Narrow"/>
                <a:cs typeface="Arial Narrow"/>
              </a:rPr>
              <a:t>Е</a:t>
            </a:r>
            <a:r>
              <a:rPr sz="1850" spc="185" dirty="0">
                <a:latin typeface="Arial Narrow"/>
                <a:cs typeface="Arial Narrow"/>
              </a:rPr>
              <a:t> </a:t>
            </a:r>
            <a:r>
              <a:rPr sz="1850" spc="70" dirty="0">
                <a:latin typeface="Arial Narrow"/>
                <a:cs typeface="Arial Narrow"/>
              </a:rPr>
              <a:t>Э</a:t>
            </a:r>
            <a:r>
              <a:rPr sz="1850" spc="60" dirty="0">
                <a:latin typeface="Arial Narrow"/>
                <a:cs typeface="Arial Narrow"/>
              </a:rPr>
              <a:t>К</a:t>
            </a:r>
            <a:r>
              <a:rPr sz="1850" spc="70" dirty="0">
                <a:latin typeface="Arial Narrow"/>
                <a:cs typeface="Arial Narrow"/>
              </a:rPr>
              <a:t>С</a:t>
            </a:r>
            <a:r>
              <a:rPr sz="1850" spc="55" dirty="0">
                <a:latin typeface="Arial Narrow"/>
                <a:cs typeface="Arial Narrow"/>
              </a:rPr>
              <a:t>К</a:t>
            </a:r>
            <a:r>
              <a:rPr sz="1850" spc="65" dirty="0">
                <a:latin typeface="Arial Narrow"/>
                <a:cs typeface="Arial Narrow"/>
              </a:rPr>
              <a:t>УР</a:t>
            </a:r>
            <a:r>
              <a:rPr sz="1850" spc="70" dirty="0">
                <a:latin typeface="Arial Narrow"/>
                <a:cs typeface="Arial Narrow"/>
              </a:rPr>
              <a:t>С</a:t>
            </a:r>
            <a:r>
              <a:rPr sz="1850" spc="75" dirty="0">
                <a:latin typeface="Arial Narrow"/>
                <a:cs typeface="Arial Narrow"/>
              </a:rPr>
              <a:t>И</a:t>
            </a:r>
            <a:r>
              <a:rPr sz="1850" dirty="0">
                <a:latin typeface="Arial Narrow"/>
                <a:cs typeface="Arial Narrow"/>
              </a:rPr>
              <a:t>И </a:t>
            </a:r>
            <a:r>
              <a:rPr sz="1850" spc="-170" dirty="0">
                <a:latin typeface="Arial Narrow"/>
                <a:cs typeface="Arial Narrow"/>
              </a:rPr>
              <a:t> </a:t>
            </a:r>
            <a:r>
              <a:rPr sz="1850" spc="-85" dirty="0">
                <a:latin typeface="Arial Narrow"/>
                <a:cs typeface="Arial Narrow"/>
              </a:rPr>
              <a:t>П</a:t>
            </a:r>
            <a:r>
              <a:rPr sz="1850" dirty="0">
                <a:latin typeface="Arial Narrow"/>
                <a:cs typeface="Arial Narrow"/>
              </a:rPr>
              <a:t>О</a:t>
            </a:r>
            <a:r>
              <a:rPr sz="1850" spc="10" dirty="0">
                <a:latin typeface="Arial Narrow"/>
                <a:cs typeface="Arial Narrow"/>
              </a:rPr>
              <a:t> </a:t>
            </a:r>
            <a:r>
              <a:rPr sz="1850" spc="114" dirty="0">
                <a:latin typeface="Arial Narrow"/>
                <a:cs typeface="Arial Narrow"/>
              </a:rPr>
              <a:t>М</a:t>
            </a:r>
            <a:r>
              <a:rPr sz="1850" spc="85" dirty="0">
                <a:latin typeface="Arial Narrow"/>
                <a:cs typeface="Arial Narrow"/>
              </a:rPr>
              <a:t>УЗ</a:t>
            </a:r>
            <a:r>
              <a:rPr sz="1850" spc="90" dirty="0">
                <a:latin typeface="Arial Narrow"/>
                <a:cs typeface="Arial Narrow"/>
              </a:rPr>
              <a:t>Е</a:t>
            </a:r>
            <a:r>
              <a:rPr sz="1850" spc="105" dirty="0">
                <a:latin typeface="Arial Narrow"/>
                <a:cs typeface="Arial Narrow"/>
              </a:rPr>
              <a:t>Я</a:t>
            </a:r>
            <a:r>
              <a:rPr sz="1850" dirty="0">
                <a:latin typeface="Arial Narrow"/>
                <a:cs typeface="Arial Narrow"/>
              </a:rPr>
              <a:t>М </a:t>
            </a:r>
            <a:r>
              <a:rPr sz="1850" spc="-125" dirty="0">
                <a:latin typeface="Arial Narrow"/>
                <a:cs typeface="Arial Narrow"/>
              </a:rPr>
              <a:t> </a:t>
            </a:r>
            <a:r>
              <a:rPr sz="1850" dirty="0">
                <a:latin typeface="Arial Narrow"/>
                <a:cs typeface="Arial Narrow"/>
              </a:rPr>
              <a:t>В</a:t>
            </a:r>
            <a:r>
              <a:rPr sz="1850" spc="65" dirty="0">
                <a:latin typeface="Arial Narrow"/>
                <a:cs typeface="Arial Narrow"/>
              </a:rPr>
              <a:t> </a:t>
            </a:r>
            <a:r>
              <a:rPr sz="1850" spc="25" dirty="0">
                <a:latin typeface="Arial Narrow"/>
                <a:cs typeface="Arial Narrow"/>
              </a:rPr>
              <a:t>ПЕ</a:t>
            </a:r>
            <a:r>
              <a:rPr sz="1850" spc="30" dirty="0">
                <a:latin typeface="Arial Narrow"/>
                <a:cs typeface="Arial Narrow"/>
              </a:rPr>
              <a:t>Р</a:t>
            </a:r>
            <a:r>
              <a:rPr sz="1850" spc="25" dirty="0">
                <a:latin typeface="Arial Narrow"/>
                <a:cs typeface="Arial Narrow"/>
              </a:rPr>
              <a:t>И</a:t>
            </a:r>
            <a:r>
              <a:rPr sz="1850" spc="35" dirty="0">
                <a:latin typeface="Arial Narrow"/>
                <a:cs typeface="Arial Narrow"/>
              </a:rPr>
              <a:t>О</a:t>
            </a:r>
            <a:r>
              <a:rPr sz="1850" dirty="0">
                <a:latin typeface="Arial Narrow"/>
                <a:cs typeface="Arial Narrow"/>
              </a:rPr>
              <a:t>Д</a:t>
            </a:r>
          </a:p>
          <a:p>
            <a:pPr marR="473709" algn="r">
              <a:lnSpc>
                <a:spcPts val="490"/>
              </a:lnSpc>
            </a:pP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</a:p>
          <a:p>
            <a:pPr marL="1562100">
              <a:lnSpc>
                <a:spcPts val="1500"/>
              </a:lnSpc>
              <a:tabLst>
                <a:tab pos="7924165" algn="l"/>
                <a:tab pos="10334625" algn="l"/>
              </a:tabLst>
            </a:pPr>
            <a:r>
              <a:rPr sz="1850" spc="55" dirty="0">
                <a:latin typeface="Arial Narrow"/>
                <a:cs typeface="Arial Narrow"/>
              </a:rPr>
              <a:t>Д</a:t>
            </a:r>
            <a:r>
              <a:rPr sz="1850" spc="60" dirty="0">
                <a:latin typeface="Arial Narrow"/>
                <a:cs typeface="Arial Narrow"/>
              </a:rPr>
              <a:t>И</a:t>
            </a:r>
            <a:r>
              <a:rPr sz="1850" spc="55" dirty="0">
                <a:latin typeface="Arial Narrow"/>
                <a:cs typeface="Arial Narrow"/>
              </a:rPr>
              <a:t>С</a:t>
            </a:r>
            <a:r>
              <a:rPr sz="1850" spc="50" dirty="0">
                <a:latin typeface="Arial Narrow"/>
                <a:cs typeface="Arial Narrow"/>
              </a:rPr>
              <a:t>ТА</a:t>
            </a:r>
            <a:r>
              <a:rPr sz="1850" spc="55" dirty="0">
                <a:latin typeface="Arial Narrow"/>
                <a:cs typeface="Arial Narrow"/>
              </a:rPr>
              <a:t>Н</a:t>
            </a:r>
            <a:r>
              <a:rPr sz="1850" spc="60" dirty="0">
                <a:latin typeface="Arial Narrow"/>
                <a:cs typeface="Arial Narrow"/>
              </a:rPr>
              <a:t>Ц</a:t>
            </a:r>
            <a:r>
              <a:rPr sz="1850" spc="55" dirty="0">
                <a:latin typeface="Arial Narrow"/>
                <a:cs typeface="Arial Narrow"/>
              </a:rPr>
              <a:t>И</a:t>
            </a:r>
            <a:r>
              <a:rPr sz="1850" spc="60" dirty="0">
                <a:latin typeface="Arial Narrow"/>
                <a:cs typeface="Arial Narrow"/>
              </a:rPr>
              <a:t>ОН</a:t>
            </a:r>
            <a:r>
              <a:rPr sz="1850" spc="55" dirty="0">
                <a:latin typeface="Arial Narrow"/>
                <a:cs typeface="Arial Narrow"/>
              </a:rPr>
              <a:t>Н</a:t>
            </a:r>
            <a:r>
              <a:rPr sz="1850" spc="60" dirty="0">
                <a:latin typeface="Arial Narrow"/>
                <a:cs typeface="Arial Narrow"/>
              </a:rPr>
              <a:t>О</a:t>
            </a:r>
            <a:r>
              <a:rPr sz="1850" spc="40" dirty="0">
                <a:latin typeface="Arial Narrow"/>
                <a:cs typeface="Arial Narrow"/>
              </a:rPr>
              <a:t>Г</a:t>
            </a:r>
            <a:r>
              <a:rPr sz="1850" dirty="0">
                <a:latin typeface="Arial Narrow"/>
                <a:cs typeface="Arial Narrow"/>
              </a:rPr>
              <a:t>О</a:t>
            </a:r>
            <a:r>
              <a:rPr sz="1850" spc="165" dirty="0">
                <a:latin typeface="Arial Narrow"/>
                <a:cs typeface="Arial Narrow"/>
              </a:rPr>
              <a:t> </a:t>
            </a:r>
            <a:r>
              <a:rPr sz="1850" spc="35" dirty="0">
                <a:latin typeface="Arial Narrow"/>
                <a:cs typeface="Arial Narrow"/>
              </a:rPr>
              <a:t>ОБ</a:t>
            </a:r>
            <a:r>
              <a:rPr sz="1850" spc="40" dirty="0">
                <a:latin typeface="Arial Narrow"/>
                <a:cs typeface="Arial Narrow"/>
              </a:rPr>
              <a:t>У</a:t>
            </a:r>
            <a:r>
              <a:rPr sz="1850" spc="35" dirty="0">
                <a:latin typeface="Arial Narrow"/>
                <a:cs typeface="Arial Narrow"/>
              </a:rPr>
              <a:t>ЧЕ</a:t>
            </a:r>
            <a:r>
              <a:rPr sz="1850" spc="45" dirty="0">
                <a:latin typeface="Arial Narrow"/>
                <a:cs typeface="Arial Narrow"/>
              </a:rPr>
              <a:t>Н</a:t>
            </a:r>
            <a:r>
              <a:rPr sz="1850" spc="50" dirty="0">
                <a:latin typeface="Arial Narrow"/>
                <a:cs typeface="Arial Narrow"/>
              </a:rPr>
              <a:t>И</a:t>
            </a:r>
            <a:r>
              <a:rPr sz="1850" dirty="0">
                <a:latin typeface="Arial Narrow"/>
                <a:cs typeface="Arial Narrow"/>
              </a:rPr>
              <a:t>Я</a:t>
            </a:r>
            <a:r>
              <a:rPr sz="1850" spc="145" dirty="0">
                <a:latin typeface="Arial Narrow"/>
                <a:cs typeface="Arial Narrow"/>
              </a:rPr>
              <a:t> </a:t>
            </a:r>
            <a:r>
              <a:rPr sz="1850" spc="55" dirty="0">
                <a:latin typeface="Arial Narrow"/>
                <a:cs typeface="Arial Narrow"/>
              </a:rPr>
              <a:t>Д</a:t>
            </a:r>
            <a:r>
              <a:rPr sz="1850" spc="50" dirty="0">
                <a:latin typeface="Arial Narrow"/>
                <a:cs typeface="Arial Narrow"/>
              </a:rPr>
              <a:t>Е</a:t>
            </a:r>
            <a:r>
              <a:rPr sz="1850" spc="40" dirty="0">
                <a:latin typeface="Arial Narrow"/>
                <a:cs typeface="Arial Narrow"/>
              </a:rPr>
              <a:t>Т</a:t>
            </a:r>
            <a:r>
              <a:rPr sz="1850" spc="45" dirty="0">
                <a:latin typeface="Arial Narrow"/>
                <a:cs typeface="Arial Narrow"/>
              </a:rPr>
              <a:t>Е</a:t>
            </a:r>
            <a:r>
              <a:rPr sz="1850" dirty="0">
                <a:latin typeface="Arial Narrow"/>
                <a:cs typeface="Arial Narrow"/>
              </a:rPr>
              <a:t>Й	</a:t>
            </a:r>
            <a:r>
              <a:rPr sz="1800" spc="-135" baseline="13888" dirty="0">
                <a:latin typeface="Times New Roman"/>
                <a:cs typeface="Times New Roman"/>
              </a:rPr>
              <a:t>C</a:t>
            </a:r>
            <a:r>
              <a:rPr sz="1800" spc="-82" baseline="13888" dirty="0">
                <a:latin typeface="Times New Roman"/>
                <a:cs typeface="Times New Roman"/>
              </a:rPr>
              <a:t>M</a:t>
            </a:r>
            <a:r>
              <a:rPr sz="1800" spc="-179" baseline="13888" dirty="0">
                <a:latin typeface="Times New Roman"/>
                <a:cs typeface="Times New Roman"/>
              </a:rPr>
              <a:t>И</a:t>
            </a:r>
            <a:r>
              <a:rPr sz="1800" spc="209" baseline="13888" dirty="0">
                <a:latin typeface="Times New Roman"/>
                <a:cs typeface="Times New Roman"/>
              </a:rPr>
              <a:t>тс</a:t>
            </a:r>
            <a:r>
              <a:rPr sz="1800" baseline="13888" dirty="0">
                <a:latin typeface="Times New Roman"/>
                <a:cs typeface="Times New Roman"/>
              </a:rPr>
              <a:t>o</a:t>
            </a:r>
            <a:r>
              <a:rPr sz="1800" spc="-97" baseline="13888" dirty="0">
                <a:latin typeface="Times New Roman"/>
                <a:cs typeface="Times New Roman"/>
              </a:rPr>
              <a:t> </a:t>
            </a:r>
            <a:r>
              <a:rPr sz="1800" spc="-179" baseline="13888" dirty="0">
                <a:latin typeface="Times New Roman"/>
                <a:cs typeface="Times New Roman"/>
              </a:rPr>
              <a:t>И</a:t>
            </a:r>
            <a:r>
              <a:rPr sz="1800" baseline="13888" dirty="0">
                <a:latin typeface="Times New Roman"/>
                <a:cs typeface="Times New Roman"/>
              </a:rPr>
              <a:t>o</a:t>
            </a:r>
            <a:r>
              <a:rPr sz="1800" spc="-217" baseline="13888" dirty="0">
                <a:latin typeface="Times New Roman"/>
                <a:cs typeface="Times New Roman"/>
              </a:rPr>
              <a:t> </a:t>
            </a:r>
            <a:r>
              <a:rPr sz="1800" spc="217" baseline="13888" dirty="0">
                <a:latin typeface="Times New Roman"/>
                <a:cs typeface="Times New Roman"/>
              </a:rPr>
              <a:t>е</a:t>
            </a:r>
            <a:r>
              <a:rPr sz="1800" spc="209" baseline="13888" dirty="0">
                <a:latin typeface="Times New Roman"/>
                <a:cs typeface="Times New Roman"/>
              </a:rPr>
              <a:t>с</a:t>
            </a:r>
            <a:r>
              <a:rPr sz="1800" baseline="13888" dirty="0">
                <a:latin typeface="Times New Roman"/>
                <a:cs typeface="Times New Roman"/>
              </a:rPr>
              <a:t>к</a:t>
            </a:r>
            <a:r>
              <a:rPr sz="1800" spc="-209" baseline="13888" dirty="0">
                <a:latin typeface="Times New Roman"/>
                <a:cs typeface="Times New Roman"/>
              </a:rPr>
              <a:t> </a:t>
            </a:r>
            <a:r>
              <a:rPr sz="1800" baseline="13888" dirty="0">
                <a:latin typeface="Times New Roman"/>
                <a:cs typeface="Times New Roman"/>
              </a:rPr>
              <a:t>и</a:t>
            </a:r>
            <a:r>
              <a:rPr sz="1800" spc="-82" baseline="13888" dirty="0">
                <a:latin typeface="Times New Roman"/>
                <a:cs typeface="Times New Roman"/>
              </a:rPr>
              <a:t> </a:t>
            </a:r>
            <a:r>
              <a:rPr sz="1800" baseline="13888" dirty="0">
                <a:latin typeface="Times New Roman"/>
                <a:cs typeface="Times New Roman"/>
              </a:rPr>
              <a:t>й	</a:t>
            </a:r>
            <a:r>
              <a:rPr sz="1275" baseline="49019" dirty="0">
                <a:latin typeface="Times New Roman"/>
                <a:cs typeface="Times New Roman"/>
              </a:rPr>
              <a:t>И</a:t>
            </a:r>
            <a:r>
              <a:rPr sz="1275" spc="-150" baseline="49019" dirty="0">
                <a:latin typeface="Times New Roman"/>
                <a:cs typeface="Times New Roman"/>
              </a:rPr>
              <a:t> </a:t>
            </a:r>
            <a:r>
              <a:rPr sz="1275" baseline="49019" dirty="0">
                <a:latin typeface="Times New Roman"/>
                <a:cs typeface="Times New Roman"/>
              </a:rPr>
              <a:t>С</a:t>
            </a:r>
            <a:r>
              <a:rPr sz="1275" spc="-157" baseline="49019" dirty="0">
                <a:latin typeface="Times New Roman"/>
                <a:cs typeface="Times New Roman"/>
              </a:rPr>
              <a:t> </a:t>
            </a:r>
            <a:r>
              <a:rPr sz="1275" baseline="49019" dirty="0">
                <a:latin typeface="Times New Roman"/>
                <a:cs typeface="Times New Roman"/>
              </a:rPr>
              <a:t>К</a:t>
            </a:r>
            <a:r>
              <a:rPr sz="1275" spc="-142" baseline="49019" dirty="0">
                <a:latin typeface="Times New Roman"/>
                <a:cs typeface="Times New Roman"/>
              </a:rPr>
              <a:t> </a:t>
            </a:r>
            <a:r>
              <a:rPr sz="1275" baseline="49019" dirty="0">
                <a:latin typeface="Times New Roman"/>
                <a:cs typeface="Times New Roman"/>
              </a:rPr>
              <a:t>У</a:t>
            </a:r>
            <a:r>
              <a:rPr sz="1275" spc="-142" baseline="49019" dirty="0">
                <a:latin typeface="Times New Roman"/>
                <a:cs typeface="Times New Roman"/>
              </a:rPr>
              <a:t> </a:t>
            </a:r>
            <a:r>
              <a:rPr sz="1275" baseline="49019" dirty="0">
                <a:latin typeface="Times New Roman"/>
                <a:cs typeface="Times New Roman"/>
              </a:rPr>
              <a:t>С</a:t>
            </a:r>
            <a:r>
              <a:rPr sz="1275" spc="-157" baseline="49019" dirty="0">
                <a:latin typeface="Times New Roman"/>
                <a:cs typeface="Times New Roman"/>
              </a:rPr>
              <a:t> </a:t>
            </a:r>
            <a:r>
              <a:rPr sz="1275" baseline="49019" dirty="0">
                <a:latin typeface="Times New Roman"/>
                <a:cs typeface="Times New Roman"/>
              </a:rPr>
              <a:t>С</a:t>
            </a:r>
            <a:r>
              <a:rPr sz="1275" spc="-142" baseline="49019" dirty="0">
                <a:latin typeface="Times New Roman"/>
                <a:cs typeface="Times New Roman"/>
              </a:rPr>
              <a:t> </a:t>
            </a:r>
            <a:r>
              <a:rPr sz="1275" spc="157" baseline="49019" dirty="0">
                <a:latin typeface="Times New Roman"/>
                <a:cs typeface="Times New Roman"/>
              </a:rPr>
              <a:t>Т</a:t>
            </a:r>
            <a:r>
              <a:rPr sz="1275" baseline="49019" dirty="0">
                <a:latin typeface="Times New Roman"/>
                <a:cs typeface="Times New Roman"/>
              </a:rPr>
              <a:t>В</a:t>
            </a:r>
          </a:p>
          <a:p>
            <a:pPr marR="731520" algn="r">
              <a:lnSpc>
                <a:spcPts val="325"/>
              </a:lnSpc>
              <a:tabLst>
                <a:tab pos="1704975" algn="l"/>
              </a:tabLst>
            </a:pPr>
            <a:r>
              <a:rPr sz="1275" baseline="-29411" dirty="0">
                <a:latin typeface="Times New Roman"/>
                <a:cs typeface="Times New Roman"/>
              </a:rPr>
              <a:t>Н</a:t>
            </a:r>
            <a:r>
              <a:rPr sz="1275" spc="-15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У</a:t>
            </a:r>
            <a:r>
              <a:rPr sz="1275" spc="-15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З</a:t>
            </a:r>
            <a:r>
              <a:rPr sz="1275" spc="-104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б</a:t>
            </a:r>
            <a:r>
              <a:rPr sz="1275" spc="-9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Й	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</a:t>
            </a:r>
          </a:p>
          <a:p>
            <a:pPr marL="1551940">
              <a:lnSpc>
                <a:spcPts val="1515"/>
              </a:lnSpc>
              <a:tabLst>
                <a:tab pos="7943215" algn="l"/>
                <a:tab pos="10267315" algn="l"/>
              </a:tabLst>
            </a:pPr>
            <a:r>
              <a:rPr sz="2250" spc="30" baseline="-27777" dirty="0">
                <a:latin typeface="Arial Narrow"/>
                <a:cs typeface="Arial Narrow"/>
              </a:rPr>
              <a:t>Ч</a:t>
            </a:r>
            <a:r>
              <a:rPr sz="2250" spc="37" baseline="-27777" dirty="0">
                <a:latin typeface="Arial Narrow"/>
                <a:cs typeface="Arial Narrow"/>
              </a:rPr>
              <a:t>АС</a:t>
            </a:r>
            <a:r>
              <a:rPr sz="2250" spc="22" baseline="-27777" dirty="0">
                <a:latin typeface="Arial Narrow"/>
                <a:cs typeface="Arial Narrow"/>
              </a:rPr>
              <a:t>Т</a:t>
            </a:r>
            <a:r>
              <a:rPr sz="2250" baseline="-27777" dirty="0">
                <a:latin typeface="Arial Narrow"/>
                <a:cs typeface="Arial Narrow"/>
              </a:rPr>
              <a:t>Ь</a:t>
            </a:r>
            <a:r>
              <a:rPr sz="2250" spc="82" baseline="-27777" dirty="0">
                <a:latin typeface="Arial Narrow"/>
                <a:cs typeface="Arial Narrow"/>
              </a:rPr>
              <a:t> </a:t>
            </a:r>
            <a:r>
              <a:rPr sz="2250" baseline="-27777" dirty="0">
                <a:latin typeface="Arial Narrow"/>
                <a:cs typeface="Arial Narrow"/>
              </a:rPr>
              <a:t>2	</a:t>
            </a:r>
            <a:r>
              <a:rPr sz="1200" spc="-45" dirty="0">
                <a:latin typeface="Times New Roman"/>
                <a:cs typeface="Times New Roman"/>
              </a:rPr>
              <a:t>(</a:t>
            </a:r>
            <a:r>
              <a:rPr sz="1200" spc="-100" dirty="0">
                <a:latin typeface="Times New Roman"/>
                <a:cs typeface="Times New Roman"/>
              </a:rPr>
              <a:t>С</a:t>
            </a:r>
            <a:r>
              <a:rPr sz="1200" spc="-150" dirty="0">
                <a:latin typeface="Times New Roman"/>
                <a:cs typeface="Times New Roman"/>
              </a:rPr>
              <a:t>Ш</a:t>
            </a:r>
            <a:r>
              <a:rPr sz="1200" spc="-1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	</a:t>
            </a:r>
            <a:r>
              <a:rPr sz="1275" baseline="29411" dirty="0">
                <a:latin typeface="Times New Roman"/>
                <a:cs typeface="Times New Roman"/>
              </a:rPr>
              <a:t>М</a:t>
            </a:r>
            <a:r>
              <a:rPr sz="1275" spc="-2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у</a:t>
            </a:r>
            <a:r>
              <a:rPr sz="1275" spc="-15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»</a:t>
            </a:r>
            <a:r>
              <a:rPr sz="1275" spc="-15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«</a:t>
            </a:r>
            <a:r>
              <a:rPr sz="1275" spc="-15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и </a:t>
            </a:r>
            <a:r>
              <a:rPr sz="1275" spc="-12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o</a:t>
            </a:r>
            <a:r>
              <a:rPr sz="1275" spc="-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т</a:t>
            </a:r>
            <a:r>
              <a:rPr sz="1275" spc="-12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к</a:t>
            </a:r>
            <a:r>
              <a:rPr sz="1275" spc="-89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р</a:t>
            </a:r>
            <a:r>
              <a:rPr sz="1275" spc="-89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ы</a:t>
            </a:r>
            <a:r>
              <a:rPr sz="1275" spc="-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т</a:t>
            </a:r>
          </a:p>
          <a:p>
            <a:pPr marL="7810500" marR="850265" indent="-314960">
              <a:lnSpc>
                <a:spcPts val="900"/>
              </a:lnSpc>
              <a:spcBef>
                <a:spcPts val="5"/>
              </a:spcBef>
              <a:tabLst>
                <a:tab pos="10123805" algn="l"/>
                <a:tab pos="10333355" algn="l"/>
              </a:tabLst>
            </a:pP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 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	</a:t>
            </a:r>
            <a:r>
              <a:rPr sz="1275" baseline="26143" dirty="0">
                <a:latin typeface="Times New Roman"/>
                <a:cs typeface="Times New Roman"/>
              </a:rPr>
              <a:t>д</a:t>
            </a:r>
            <a:r>
              <a:rPr sz="1275" spc="1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л я </a:t>
            </a:r>
            <a:r>
              <a:rPr sz="1275" spc="9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в</a:t>
            </a:r>
            <a:r>
              <a:rPr sz="1275" spc="-89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и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р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т</a:t>
            </a:r>
            <a:r>
              <a:rPr sz="1275" spc="-10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у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  <a:r>
              <a:rPr sz="1275" spc="-11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л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»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н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o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г</a:t>
            </a:r>
            <a:r>
              <a:rPr sz="1275" spc="-12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o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&amp;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^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		</a:t>
            </a:r>
            <a:r>
              <a:rPr sz="1275" baseline="26143" dirty="0">
                <a:latin typeface="Times New Roman"/>
                <a:cs typeface="Times New Roman"/>
              </a:rPr>
              <a:t>п</a:t>
            </a:r>
            <a:r>
              <a:rPr sz="1275" spc="-1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o</a:t>
            </a:r>
            <a:r>
              <a:rPr sz="1275" spc="-4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с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е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щ</a:t>
            </a:r>
            <a:r>
              <a:rPr sz="1275" spc="10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е</a:t>
            </a:r>
            <a:r>
              <a:rPr sz="1275" spc="-7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н</a:t>
            </a:r>
            <a:r>
              <a:rPr sz="1275" spc="-2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и</a:t>
            </a:r>
            <a:r>
              <a:rPr sz="1275" spc="-2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я</a:t>
            </a:r>
          </a:p>
          <a:p>
            <a:pPr marL="5742940">
              <a:lnSpc>
                <a:spcPts val="810"/>
              </a:lnSpc>
              <a:tabLst>
                <a:tab pos="7896225" algn="l"/>
                <a:tab pos="10542905" algn="l"/>
              </a:tabLst>
            </a:pPr>
            <a:r>
              <a:rPr sz="1275" baseline="-16339" dirty="0">
                <a:latin typeface="Times New Roman"/>
                <a:cs typeface="Times New Roman"/>
              </a:rPr>
              <a:t>в</a:t>
            </a:r>
            <a:r>
              <a:rPr sz="1275" spc="135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е</a:t>
            </a:r>
            <a:r>
              <a:rPr sz="1275" spc="104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н </a:t>
            </a:r>
            <a:r>
              <a:rPr sz="1275" spc="-14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с</a:t>
            </a:r>
            <a:r>
              <a:rPr sz="1275" spc="89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к</a:t>
            </a:r>
            <a:r>
              <a:rPr sz="1275" spc="135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и </a:t>
            </a:r>
            <a:r>
              <a:rPr sz="1275" spc="-14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й  </a:t>
            </a:r>
            <a:r>
              <a:rPr sz="1275" spc="-7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М</a:t>
            </a:r>
            <a:r>
              <a:rPr sz="1275" spc="-37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У</a:t>
            </a:r>
            <a:r>
              <a:rPr sz="1275" spc="-89" baseline="-16339" dirty="0">
                <a:latin typeface="Times New Roman"/>
                <a:cs typeface="Times New Roman"/>
              </a:rPr>
              <a:t> </a:t>
            </a:r>
            <a:r>
              <a:rPr sz="1275" spc="150" baseline="-16339" dirty="0">
                <a:latin typeface="Times New Roman"/>
                <a:cs typeface="Times New Roman"/>
              </a:rPr>
              <a:t>З</a:t>
            </a:r>
            <a:r>
              <a:rPr sz="1275" baseline="-16339" dirty="0">
                <a:latin typeface="Times New Roman"/>
                <a:cs typeface="Times New Roman"/>
              </a:rPr>
              <a:t>Б</a:t>
            </a:r>
            <a:r>
              <a:rPr sz="1275" spc="-150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Й	</a:t>
            </a:r>
            <a:r>
              <a:rPr sz="1450" spc="-305" dirty="0">
                <a:latin typeface="Times New Roman"/>
                <a:cs typeface="Times New Roman"/>
              </a:rPr>
              <a:t>З</a:t>
            </a:r>
            <a:r>
              <a:rPr sz="1450" spc="-420" dirty="0">
                <a:latin typeface="Times New Roman"/>
                <a:cs typeface="Times New Roman"/>
              </a:rPr>
              <a:t>ОО</a:t>
            </a:r>
            <a:r>
              <a:rPr sz="1450" spc="-395" dirty="0">
                <a:latin typeface="Times New Roman"/>
                <a:cs typeface="Times New Roman"/>
              </a:rPr>
              <a:t>Л</a:t>
            </a:r>
            <a:r>
              <a:rPr sz="1450" spc="-325" dirty="0">
                <a:latin typeface="Times New Roman"/>
                <a:cs typeface="Times New Roman"/>
              </a:rPr>
              <a:t>Р</a:t>
            </a:r>
            <a:r>
              <a:rPr sz="1450" spc="-335" dirty="0">
                <a:latin typeface="Times New Roman"/>
                <a:cs typeface="Times New Roman"/>
              </a:rPr>
              <a:t>Г</a:t>
            </a:r>
            <a:r>
              <a:rPr sz="1450" spc="-420" dirty="0">
                <a:latin typeface="Times New Roman"/>
                <a:cs typeface="Times New Roman"/>
              </a:rPr>
              <a:t>И</a:t>
            </a:r>
            <a:r>
              <a:rPr sz="1450" spc="-515" dirty="0">
                <a:latin typeface="Times New Roman"/>
                <a:cs typeface="Times New Roman"/>
              </a:rPr>
              <a:t>М</a:t>
            </a:r>
            <a:r>
              <a:rPr sz="1450" spc="-290" dirty="0">
                <a:latin typeface="Times New Roman"/>
                <a:cs typeface="Times New Roman"/>
              </a:rPr>
              <a:t>9</a:t>
            </a:r>
            <a:r>
              <a:rPr sz="1450" spc="-390" dirty="0">
                <a:latin typeface="Times New Roman"/>
                <a:cs typeface="Times New Roman"/>
              </a:rPr>
              <a:t>С</a:t>
            </a:r>
            <a:r>
              <a:rPr sz="1450" spc="-515" dirty="0">
                <a:latin typeface="Times New Roman"/>
                <a:cs typeface="Times New Roman"/>
              </a:rPr>
              <a:t>М</a:t>
            </a:r>
            <a:r>
              <a:rPr sz="1450" spc="-420" dirty="0">
                <a:latin typeface="Times New Roman"/>
                <a:cs typeface="Times New Roman"/>
              </a:rPr>
              <a:t>И</a:t>
            </a:r>
            <a:r>
              <a:rPr sz="1450" spc="-195" dirty="0">
                <a:latin typeface="Times New Roman"/>
                <a:cs typeface="Times New Roman"/>
              </a:rPr>
              <a:t>Й</a:t>
            </a:r>
            <a:r>
              <a:rPr sz="1450" spc="-125" dirty="0">
                <a:latin typeface="Times New Roman"/>
                <a:cs typeface="Times New Roman"/>
              </a:rPr>
              <a:t>п</a:t>
            </a:r>
            <a:r>
              <a:rPr sz="1450" spc="-100" dirty="0">
                <a:latin typeface="Times New Roman"/>
                <a:cs typeface="Times New Roman"/>
              </a:rPr>
              <a:t>а</a:t>
            </a:r>
            <a:r>
              <a:rPr sz="1450" spc="-114" dirty="0">
                <a:latin typeface="Times New Roman"/>
                <a:cs typeface="Times New Roman"/>
              </a:rPr>
              <a:t>р</a:t>
            </a:r>
            <a:r>
              <a:rPr sz="1450" dirty="0">
                <a:latin typeface="Times New Roman"/>
                <a:cs typeface="Times New Roman"/>
              </a:rPr>
              <a:t>к	</a:t>
            </a:r>
            <a:r>
              <a:rPr sz="1275" baseline="-9803" dirty="0">
                <a:latin typeface="Times New Roman"/>
                <a:cs typeface="Times New Roman"/>
              </a:rPr>
              <a:t>с а</a:t>
            </a:r>
            <a:r>
              <a:rPr sz="1275" spc="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й</a:t>
            </a:r>
            <a:r>
              <a:rPr sz="1275" spc="6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т</a:t>
            </a:r>
          </a:p>
          <a:p>
            <a:pPr marL="5600700">
              <a:lnSpc>
                <a:spcPts val="1350"/>
              </a:lnSpc>
              <a:tabLst>
                <a:tab pos="7534275" algn="l"/>
                <a:tab pos="10267315" algn="l"/>
              </a:tabLst>
            </a:pP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spc="105" dirty="0">
                <a:latin typeface="Times New Roman"/>
                <a:cs typeface="Times New Roman"/>
              </a:rPr>
              <a:t>Т</a:t>
            </a:r>
            <a:r>
              <a:rPr sz="850" dirty="0">
                <a:latin typeface="Times New Roman"/>
                <a:cs typeface="Times New Roman"/>
              </a:rPr>
              <a:t>В	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б</a:t>
            </a:r>
            <a:r>
              <a:rPr sz="1275" spc="-3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ы </a:t>
            </a:r>
            <a:r>
              <a:rPr sz="1275" spc="75" baseline="19607" dirty="0">
                <a:latin typeface="Times New Roman"/>
                <a:cs typeface="Times New Roman"/>
              </a:rPr>
              <a:t> </a:t>
            </a:r>
            <a:r>
              <a:rPr sz="1275" spc="82" baseline="19607" dirty="0">
                <a:latin typeface="Times New Roman"/>
                <a:cs typeface="Times New Roman"/>
              </a:rPr>
              <a:t>Д</a:t>
            </a:r>
            <a:r>
              <a:rPr sz="1275" spc="67" baseline="19607" dirty="0">
                <a:latin typeface="Times New Roman"/>
                <a:cs typeface="Times New Roman"/>
              </a:rPr>
              <a:t>Л</a:t>
            </a:r>
            <a:r>
              <a:rPr sz="1275" baseline="19607" dirty="0">
                <a:latin typeface="Times New Roman"/>
                <a:cs typeface="Times New Roman"/>
              </a:rPr>
              <a:t>Я </a:t>
            </a:r>
            <a:r>
              <a:rPr sz="1275" spc="-12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в</a:t>
            </a:r>
            <a:r>
              <a:rPr sz="1275" spc="-3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 </a:t>
            </a:r>
            <a:r>
              <a:rPr sz="1275" spc="-3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в </a:t>
            </a:r>
            <a:r>
              <a:rPr sz="1275" spc="-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д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6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м </a:t>
            </a:r>
            <a:r>
              <a:rPr sz="1275" spc="15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м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ф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57" baseline="19607" dirty="0">
                <a:latin typeface="Times New Roman"/>
                <a:cs typeface="Times New Roman"/>
              </a:rPr>
              <a:t> </a:t>
            </a:r>
            <a:r>
              <a:rPr sz="1275" spc="150" baseline="19607" dirty="0">
                <a:latin typeface="Times New Roman"/>
                <a:cs typeface="Times New Roman"/>
              </a:rPr>
              <a:t>т</a:t>
            </a:r>
            <a:r>
              <a:rPr sz="1275" baseline="19607" dirty="0">
                <a:latin typeface="Times New Roman"/>
                <a:cs typeface="Times New Roman"/>
              </a:rPr>
              <a:t>е	</a:t>
            </a:r>
            <a:r>
              <a:rPr sz="2175" spc="-270" baseline="1915" dirty="0">
                <a:latin typeface="Times New Roman"/>
                <a:cs typeface="Times New Roman"/>
              </a:rPr>
              <a:t>b</a:t>
            </a:r>
            <a:r>
              <a:rPr sz="2175" spc="-150" baseline="1915" dirty="0">
                <a:latin typeface="Times New Roman"/>
                <a:cs typeface="Times New Roman"/>
              </a:rPr>
              <a:t>t</a:t>
            </a:r>
            <a:r>
              <a:rPr sz="2175" spc="-232" baseline="1915" dirty="0">
                <a:latin typeface="Times New Roman"/>
                <a:cs typeface="Times New Roman"/>
              </a:rPr>
              <a:t>c</a:t>
            </a:r>
            <a:r>
              <a:rPr sz="2175" spc="-127" baseline="1915" dirty="0">
                <a:latin typeface="Times New Roman"/>
                <a:cs typeface="Times New Roman"/>
              </a:rPr>
              <a:t>.</a:t>
            </a:r>
            <a:r>
              <a:rPr sz="2175" spc="-150" baseline="1915" dirty="0">
                <a:latin typeface="Times New Roman"/>
                <a:cs typeface="Times New Roman"/>
              </a:rPr>
              <a:t>i</a:t>
            </a:r>
            <a:r>
              <a:rPr sz="2175" spc="-254" baseline="1915" dirty="0">
                <a:latin typeface="Times New Roman"/>
                <a:cs typeface="Times New Roman"/>
              </a:rPr>
              <a:t>y</a:t>
            </a:r>
            <a:r>
              <a:rPr sz="2175" spc="-247" baseline="1915" dirty="0">
                <a:latin typeface="Times New Roman"/>
                <a:cs typeface="Times New Roman"/>
              </a:rPr>
              <a:t>^</a:t>
            </a:r>
            <a:r>
              <a:rPr sz="2175" spc="-457" baseline="1915" dirty="0">
                <a:latin typeface="Times New Roman"/>
                <a:cs typeface="Times New Roman"/>
              </a:rPr>
              <a:t>M</a:t>
            </a:r>
            <a:r>
              <a:rPr sz="2175" spc="-262" baseline="1915" dirty="0">
                <a:latin typeface="Times New Roman"/>
                <a:cs typeface="Times New Roman"/>
              </a:rPr>
              <a:t>o</a:t>
            </a:r>
            <a:r>
              <a:rPr sz="2175" spc="-225" baseline="1915" dirty="0">
                <a:latin typeface="Times New Roman"/>
                <a:cs typeface="Times New Roman"/>
              </a:rPr>
              <a:t>e</a:t>
            </a:r>
            <a:r>
              <a:rPr sz="2175" spc="-322" baseline="1915" dirty="0">
                <a:latin typeface="Times New Roman"/>
                <a:cs typeface="Times New Roman"/>
              </a:rPr>
              <a:t>L</a:t>
            </a:r>
            <a:r>
              <a:rPr sz="2175" spc="-254" baseline="1915" dirty="0">
                <a:latin typeface="Times New Roman"/>
                <a:cs typeface="Times New Roman"/>
              </a:rPr>
              <a:t>d</a:t>
            </a:r>
            <a:r>
              <a:rPr sz="2175" baseline="1915" dirty="0">
                <a:latin typeface="Times New Roman"/>
                <a:cs typeface="Times New Roman"/>
              </a:rPr>
              <a:t>o</a:t>
            </a:r>
          </a:p>
          <a:p>
            <a:pPr marL="74295" algn="ctr">
              <a:lnSpc>
                <a:spcPts val="730"/>
              </a:lnSpc>
              <a:tabLst>
                <a:tab pos="2389505" algn="l"/>
                <a:tab pos="4980305" algn="l"/>
              </a:tabLst>
            </a:pPr>
            <a:r>
              <a:rPr sz="1275" spc="157" baseline="16339" dirty="0">
                <a:latin typeface="Times New Roman"/>
                <a:cs typeface="Times New Roman"/>
              </a:rPr>
              <a:t>Т</a:t>
            </a:r>
            <a:r>
              <a:rPr sz="1275" spc="150" baseline="16339" dirty="0">
                <a:latin typeface="Times New Roman"/>
                <a:cs typeface="Times New Roman"/>
              </a:rPr>
              <a:t>Е</a:t>
            </a:r>
            <a:r>
              <a:rPr sz="1275" baseline="16339" dirty="0">
                <a:latin typeface="Times New Roman"/>
                <a:cs typeface="Times New Roman"/>
              </a:rPr>
              <a:t>А</a:t>
            </a:r>
            <a:r>
              <a:rPr sz="1275" spc="-150" baseline="16339" dirty="0">
                <a:latin typeface="Times New Roman"/>
                <a:cs typeface="Times New Roman"/>
              </a:rPr>
              <a:t> </a:t>
            </a:r>
            <a:r>
              <a:rPr sz="1275" spc="150" baseline="16339" dirty="0">
                <a:latin typeface="Times New Roman"/>
                <a:cs typeface="Times New Roman"/>
              </a:rPr>
              <a:t>Т</a:t>
            </a:r>
            <a:r>
              <a:rPr sz="1275" spc="142" baseline="16339" dirty="0">
                <a:latin typeface="Times New Roman"/>
                <a:cs typeface="Times New Roman"/>
              </a:rPr>
              <a:t>Р</a:t>
            </a:r>
            <a:r>
              <a:rPr sz="1275" baseline="16339" dirty="0">
                <a:latin typeface="Times New Roman"/>
                <a:cs typeface="Times New Roman"/>
              </a:rPr>
              <a:t>*</a:t>
            </a:r>
            <a:r>
              <a:rPr sz="1275" spc="-8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М</a:t>
            </a:r>
            <a:r>
              <a:rPr sz="1275" spc="-6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У</a:t>
            </a:r>
            <a:r>
              <a:rPr sz="1275" spc="-104" baseline="16339" dirty="0">
                <a:latin typeface="Times New Roman"/>
                <a:cs typeface="Times New Roman"/>
              </a:rPr>
              <a:t> </a:t>
            </a:r>
            <a:r>
              <a:rPr sz="1275" spc="142" baseline="16339" dirty="0">
                <a:latin typeface="Times New Roman"/>
                <a:cs typeface="Times New Roman"/>
              </a:rPr>
              <a:t>З</a:t>
            </a:r>
            <a:r>
              <a:rPr sz="1275" baseline="16339" dirty="0">
                <a:latin typeface="Times New Roman"/>
                <a:cs typeface="Times New Roman"/>
              </a:rPr>
              <a:t>Е</a:t>
            </a:r>
            <a:r>
              <a:rPr sz="1275" spc="-14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Й	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	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й</a:t>
            </a:r>
            <a:r>
              <a:rPr sz="1275" spc="-2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т</a:t>
            </a:r>
          </a:p>
          <a:p>
            <a:pPr marL="781050">
              <a:lnSpc>
                <a:spcPts val="1260"/>
              </a:lnSpc>
              <a:tabLst>
                <a:tab pos="3246755" algn="l"/>
                <a:tab pos="5428615" algn="l"/>
                <a:tab pos="7809865" algn="l"/>
              </a:tabLst>
            </a:pPr>
            <a:r>
              <a:rPr sz="1275" baseline="29411" dirty="0">
                <a:latin typeface="Times New Roman"/>
                <a:cs typeface="Times New Roman"/>
              </a:rPr>
              <a:t>М</a:t>
            </a:r>
            <a:r>
              <a:rPr sz="1275" spc="-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У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З</a:t>
            </a:r>
            <a:r>
              <a:rPr sz="1275" spc="-15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£</a:t>
            </a:r>
            <a:r>
              <a:rPr sz="1275" spc="-15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И	</a:t>
            </a:r>
            <a:r>
              <a:rPr sz="1275" baseline="35947" dirty="0">
                <a:latin typeface="Times New Roman"/>
                <a:cs typeface="Times New Roman"/>
              </a:rPr>
              <a:t>С</a:t>
            </a:r>
            <a:r>
              <a:rPr sz="1275" spc="-60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А</a:t>
            </a:r>
            <a:r>
              <a:rPr sz="1275" spc="-30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Л</a:t>
            </a:r>
            <a:r>
              <a:rPr sz="1275" spc="-52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Ь</a:t>
            </a:r>
            <a:r>
              <a:rPr sz="1275" spc="-89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В</a:t>
            </a:r>
            <a:r>
              <a:rPr sz="1275" spc="-60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А</a:t>
            </a:r>
            <a:r>
              <a:rPr sz="1275" spc="-30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Д</a:t>
            </a:r>
            <a:r>
              <a:rPr sz="1275" spc="-52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О</a:t>
            </a:r>
            <a:r>
              <a:rPr sz="1275" spc="-30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Р</a:t>
            </a:r>
            <a:r>
              <a:rPr sz="1275" spc="-97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А </a:t>
            </a:r>
            <a:r>
              <a:rPr sz="1275" spc="-7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Д</a:t>
            </a:r>
            <a:r>
              <a:rPr sz="1275" spc="-75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А</a:t>
            </a:r>
            <a:r>
              <a:rPr sz="1275" spc="-52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Л</a:t>
            </a:r>
            <a:r>
              <a:rPr sz="1275" spc="-75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И	</a:t>
            </a:r>
            <a:r>
              <a:rPr sz="1275" baseline="19607" dirty="0">
                <a:latin typeface="Times New Roman"/>
                <a:cs typeface="Times New Roman"/>
              </a:rPr>
              <a:t>З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м</a:t>
            </a:r>
            <a:r>
              <a:rPr sz="1275" spc="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т</a:t>
            </a:r>
            <a:r>
              <a:rPr sz="1275" spc="-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я 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к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в</a:t>
            </a:r>
            <a:r>
              <a:rPr sz="1275" spc="-9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д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ц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	</a:t>
            </a:r>
            <a:r>
              <a:rPr sz="1450" spc="-310" dirty="0">
                <a:latin typeface="Times New Roman"/>
                <a:cs typeface="Times New Roman"/>
              </a:rPr>
              <a:t>S</a:t>
            </a:r>
            <a:r>
              <a:rPr sz="1450" spc="70" dirty="0">
                <a:latin typeface="Times New Roman"/>
                <a:cs typeface="Times New Roman"/>
              </a:rPr>
              <a:t>i</a:t>
            </a:r>
            <a:r>
              <a:rPr sz="1450" spc="-160" dirty="0">
                <a:latin typeface="Times New Roman"/>
                <a:cs typeface="Times New Roman"/>
              </a:rPr>
              <a:t>e</a:t>
            </a:r>
            <a:r>
              <a:rPr sz="1450" spc="-190" dirty="0">
                <a:latin typeface="Times New Roman"/>
                <a:cs typeface="Times New Roman"/>
              </a:rPr>
              <a:t>du</a:t>
            </a:r>
            <a:r>
              <a:rPr sz="1450" spc="-110" dirty="0">
                <a:latin typeface="Times New Roman"/>
                <a:cs typeface="Times New Roman"/>
              </a:rPr>
              <a:t>/</a:t>
            </a:r>
            <a:r>
              <a:rPr sz="1450" spc="-165" dirty="0">
                <a:latin typeface="Times New Roman"/>
                <a:cs typeface="Times New Roman"/>
              </a:rPr>
              <a:t>e</a:t>
            </a:r>
            <a:r>
              <a:rPr sz="1450" spc="-190" dirty="0">
                <a:latin typeface="Times New Roman"/>
                <a:cs typeface="Times New Roman"/>
              </a:rPr>
              <a:t>xh</a:t>
            </a:r>
            <a:r>
              <a:rPr sz="1450" spc="-105" dirty="0">
                <a:latin typeface="Times New Roman"/>
                <a:cs typeface="Times New Roman"/>
              </a:rPr>
              <a:t>i</a:t>
            </a:r>
            <a:r>
              <a:rPr sz="1450" spc="-275" dirty="0">
                <a:latin typeface="Times New Roman"/>
                <a:cs typeface="Times New Roman"/>
              </a:rPr>
              <a:t>D</a:t>
            </a:r>
            <a:r>
              <a:rPr sz="1450" spc="-105" dirty="0">
                <a:latin typeface="Times New Roman"/>
                <a:cs typeface="Times New Roman"/>
              </a:rPr>
              <a:t>i</a:t>
            </a:r>
            <a:r>
              <a:rPr sz="1450" spc="-110" dirty="0">
                <a:latin typeface="Times New Roman"/>
                <a:cs typeface="Times New Roman"/>
              </a:rPr>
              <a:t>i</a:t>
            </a:r>
            <a:r>
              <a:rPr sz="1450" spc="-105" dirty="0">
                <a:latin typeface="Times New Roman"/>
                <a:cs typeface="Times New Roman"/>
              </a:rPr>
              <a:t>i</a:t>
            </a:r>
            <a:r>
              <a:rPr sz="1450" spc="-190" dirty="0">
                <a:latin typeface="Times New Roman"/>
                <a:cs typeface="Times New Roman"/>
              </a:rPr>
              <a:t>o</a:t>
            </a:r>
            <a:r>
              <a:rPr sz="1450" spc="-130" dirty="0">
                <a:latin typeface="Times New Roman"/>
                <a:cs typeface="Times New Roman"/>
              </a:rPr>
              <a:t>r</a:t>
            </a:r>
            <a:r>
              <a:rPr sz="1450" spc="-190" dirty="0">
                <a:latin typeface="Times New Roman"/>
                <a:cs typeface="Times New Roman"/>
              </a:rPr>
              <a:t>k</a:t>
            </a:r>
            <a:r>
              <a:rPr sz="1450" spc="-145" dirty="0">
                <a:latin typeface="Times New Roman"/>
                <a:cs typeface="Times New Roman"/>
              </a:rPr>
              <a:t>s</a:t>
            </a:r>
            <a:r>
              <a:rPr sz="1450" spc="-270" dirty="0">
                <a:latin typeface="Times New Roman"/>
                <a:cs typeface="Times New Roman"/>
              </a:rPr>
              <a:t>A</a:t>
            </a:r>
            <a:r>
              <a:rPr sz="1450" spc="-180" dirty="0">
                <a:latin typeface="Times New Roman"/>
                <a:cs typeface="Times New Roman"/>
              </a:rPr>
              <a:t>^</a:t>
            </a:r>
            <a:r>
              <a:rPr sz="1450" spc="-190" dirty="0">
                <a:latin typeface="Times New Roman"/>
                <a:cs typeface="Times New Roman"/>
              </a:rPr>
              <a:t>n</a:t>
            </a:r>
            <a:r>
              <a:rPr sz="1450" spc="-110" dirty="0">
                <a:latin typeface="Times New Roman"/>
                <a:cs typeface="Times New Roman"/>
              </a:rPr>
              <a:t>l</a:t>
            </a:r>
            <a:r>
              <a:rPr sz="1450" spc="-105" dirty="0">
                <a:latin typeface="Times New Roman"/>
                <a:cs typeface="Times New Roman"/>
              </a:rPr>
              <a:t>i</a:t>
            </a:r>
            <a:r>
              <a:rPr sz="1450" spc="-190" dirty="0">
                <a:latin typeface="Times New Roman"/>
                <a:cs typeface="Times New Roman"/>
              </a:rPr>
              <a:t>n</a:t>
            </a:r>
            <a:r>
              <a:rPr sz="1450" dirty="0">
                <a:latin typeface="Times New Roman"/>
                <a:cs typeface="Times New Roman"/>
              </a:rPr>
              <a:t>e</a:t>
            </a:r>
          </a:p>
          <a:p>
            <a:pPr marL="448309" indent="199390">
              <a:lnSpc>
                <a:spcPts val="650"/>
              </a:lnSpc>
              <a:tabLst>
                <a:tab pos="3305175" algn="l"/>
                <a:tab pos="5572125" algn="l"/>
              </a:tabLst>
            </a:pP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12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5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</a:t>
            </a:r>
            <a:r>
              <a:rPr sz="1275" spc="-13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	</a:t>
            </a:r>
            <a:r>
              <a:rPr sz="1275" baseline="9803" dirty="0">
                <a:latin typeface="Times New Roman"/>
                <a:cs typeface="Times New Roman"/>
              </a:rPr>
              <a:t>(</a:t>
            </a:r>
            <a:r>
              <a:rPr sz="1275" spc="-17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11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п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12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я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» 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Ф</a:t>
            </a:r>
            <a:r>
              <a:rPr sz="1275" spc="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1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г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)	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</a:p>
          <a:p>
            <a:pPr marL="685800" marR="5274945" indent="-237490">
              <a:lnSpc>
                <a:spcPct val="73500"/>
              </a:lnSpc>
              <a:spcBef>
                <a:spcPts val="210"/>
              </a:spcBef>
              <a:tabLst>
                <a:tab pos="3322954" algn="l"/>
                <a:tab pos="5781675" algn="l"/>
              </a:tabLst>
            </a:pP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	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П</a:t>
            </a:r>
            <a:r>
              <a:rPr sz="1275" spc="5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г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у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з</a:t>
            </a:r>
            <a:r>
              <a:rPr sz="1275" spc="-11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ь 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в </a:t>
            </a:r>
            <a:r>
              <a:rPr sz="1275" spc="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</a:t>
            </a:r>
            <a:r>
              <a:rPr sz="1275" spc="-2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	</a:t>
            </a:r>
            <a:r>
              <a:rPr sz="850" dirty="0">
                <a:latin typeface="Times New Roman"/>
                <a:cs typeface="Times New Roman"/>
              </a:rPr>
              <a:t>к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</a:t>
            </a:r>
            <a:r>
              <a:rPr sz="1275" baseline="-9803" dirty="0">
                <a:latin typeface="Times New Roman"/>
                <a:cs typeface="Times New Roman"/>
              </a:rPr>
              <a:t>К</a:t>
            </a:r>
            <a:r>
              <a:rPr sz="1275" spc="-12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А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П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Е</a:t>
            </a:r>
            <a:r>
              <a:rPr sz="1275" spc="-12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Л</a:t>
            </a:r>
            <a:r>
              <a:rPr sz="1275" spc="-104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Л</a:t>
            </a:r>
            <a:r>
              <a:rPr sz="1275" spc="-104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А	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 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</a:p>
          <a:p>
            <a:pPr marL="552450">
              <a:lnSpc>
                <a:spcPts val="900"/>
              </a:lnSpc>
              <a:tabLst>
                <a:tab pos="3494404" algn="l"/>
                <a:tab pos="6162675" algn="l"/>
              </a:tabLst>
            </a:pPr>
            <a:r>
              <a:rPr sz="1275" baseline="-9803" dirty="0">
                <a:latin typeface="Times New Roman"/>
                <a:cs typeface="Times New Roman"/>
              </a:rPr>
              <a:t>(</a:t>
            </a:r>
            <a:r>
              <a:rPr sz="1275" spc="-13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</a:t>
            </a:r>
            <a:r>
              <a:rPr sz="1275" spc="6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т</a:t>
            </a:r>
            <a:r>
              <a:rPr sz="1275" spc="-6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а</a:t>
            </a:r>
            <a:r>
              <a:rPr sz="1275" spc="-8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л</a:t>
            </a:r>
            <a:r>
              <a:rPr sz="1275" spc="-44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</a:t>
            </a:r>
            <a:r>
              <a:rPr sz="1275" spc="-2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я</a:t>
            </a:r>
            <a:r>
              <a:rPr sz="1275" spc="-6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. </a:t>
            </a:r>
            <a:r>
              <a:rPr sz="1275" spc="-15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Р</a:t>
            </a:r>
            <a:r>
              <a:rPr sz="1275" spc="-5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</a:t>
            </a:r>
            <a:r>
              <a:rPr sz="1275" spc="-6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м</a:t>
            </a:r>
            <a:r>
              <a:rPr sz="1275" spc="-3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)	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X</a:t>
            </a:r>
            <a:r>
              <a:rPr sz="850" dirty="0">
                <a:latin typeface="Times New Roman"/>
                <a:cs typeface="Times New Roman"/>
              </a:rPr>
              <a:t>X 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	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й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</a:p>
          <a:p>
            <a:pPr marL="514350">
              <a:lnSpc>
                <a:spcPts val="635"/>
              </a:lnSpc>
              <a:spcBef>
                <a:spcPts val="259"/>
              </a:spcBef>
              <a:tabLst>
                <a:tab pos="1790064" algn="l"/>
                <a:tab pos="6105525" algn="l"/>
              </a:tabLst>
            </a:pPr>
            <a:r>
              <a:rPr sz="1275" baseline="16339" dirty="0">
                <a:latin typeface="Times New Roman"/>
                <a:cs typeface="Times New Roman"/>
              </a:rPr>
              <a:t>П</a:t>
            </a:r>
            <a:r>
              <a:rPr sz="1275" spc="3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р</a:t>
            </a:r>
            <a:r>
              <a:rPr sz="1275" spc="-7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o</a:t>
            </a:r>
            <a:r>
              <a:rPr sz="1275" spc="-7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т</a:t>
            </a:r>
            <a:r>
              <a:rPr sz="1275" spc="-104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я</a:t>
            </a:r>
            <a:r>
              <a:rPr sz="1275" spc="-89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н</a:t>
            </a:r>
            <a:r>
              <a:rPr sz="1275" spc="-5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</a:t>
            </a:r>
            <a:r>
              <a:rPr sz="1275" spc="-5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т</a:t>
            </a:r>
            <a:r>
              <a:rPr sz="1275" spc="-104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е </a:t>
            </a:r>
            <a:r>
              <a:rPr sz="1275" spc="2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р</a:t>
            </a:r>
            <a:r>
              <a:rPr sz="1275" spc="-13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у</a:t>
            </a:r>
            <a:r>
              <a:rPr sz="1275" spc="-14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к</a:t>
            </a:r>
            <a:r>
              <a:rPr sz="1275" spc="-13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у	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95" dirty="0">
                <a:latin typeface="Times New Roman"/>
                <a:cs typeface="Times New Roman"/>
              </a:rPr>
              <a:t>З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95" dirty="0">
                <a:latin typeface="Times New Roman"/>
                <a:cs typeface="Times New Roman"/>
              </a:rPr>
              <a:t> </a:t>
            </a:r>
            <a:r>
              <a:rPr sz="850" spc="85" dirty="0">
                <a:latin typeface="Times New Roman"/>
                <a:cs typeface="Times New Roman"/>
              </a:rPr>
              <a:t>Г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spc="90" dirty="0">
                <a:latin typeface="Times New Roman"/>
                <a:cs typeface="Times New Roman"/>
              </a:rPr>
              <a:t>ГГ</a:t>
            </a:r>
            <a:r>
              <a:rPr sz="850" spc="100" dirty="0">
                <a:latin typeface="Times New Roman"/>
                <a:cs typeface="Times New Roman"/>
              </a:rPr>
              <a:t>Е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	</a:t>
            </a:r>
            <a:r>
              <a:rPr sz="1275" baseline="29411" dirty="0">
                <a:latin typeface="Times New Roman"/>
                <a:cs typeface="Times New Roman"/>
              </a:rPr>
              <a:t>k</a:t>
            </a:r>
            <a:r>
              <a:rPr sz="1275" spc="-4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h</a:t>
            </a:r>
            <a:r>
              <a:rPr sz="1275" spc="-4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m </a:t>
            </a:r>
            <a:r>
              <a:rPr sz="1275" spc="12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a</a:t>
            </a:r>
            <a:r>
              <a:rPr sz="1275" spc="15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t</a:t>
            </a:r>
          </a:p>
          <a:p>
            <a:pPr marL="609600">
              <a:lnSpc>
                <a:spcPts val="270"/>
              </a:lnSpc>
              <a:tabLst>
                <a:tab pos="3799204" algn="l"/>
                <a:tab pos="8886825" algn="l"/>
              </a:tabLst>
            </a:pPr>
            <a:r>
              <a:rPr sz="1575" i="1" baseline="-10582" dirty="0">
                <a:latin typeface="Arial Narrow"/>
                <a:cs typeface="Arial Narrow"/>
              </a:rPr>
              <a:t>н</a:t>
            </a:r>
            <a:r>
              <a:rPr sz="1575" i="1" spc="52" baseline="-10582" dirty="0">
                <a:latin typeface="Arial Narrow"/>
                <a:cs typeface="Arial Narrow"/>
              </a:rPr>
              <a:t> </a:t>
            </a:r>
            <a:r>
              <a:rPr sz="1575" b="1" spc="89" baseline="-10582" dirty="0">
                <a:latin typeface="Arial Narrow"/>
                <a:cs typeface="Arial Narrow"/>
              </a:rPr>
              <a:t>т</a:t>
            </a:r>
            <a:r>
              <a:rPr sz="1575" b="1" spc="120" baseline="-10582" dirty="0">
                <a:latin typeface="Arial Narrow"/>
                <a:cs typeface="Arial Narrow"/>
              </a:rPr>
              <a:t>в</a:t>
            </a:r>
            <a:r>
              <a:rPr sz="1575" b="1" spc="112" baseline="-10582" dirty="0">
                <a:latin typeface="Arial Narrow"/>
                <a:cs typeface="Arial Narrow"/>
              </a:rPr>
              <a:t>о</a:t>
            </a:r>
            <a:r>
              <a:rPr sz="1575" b="1" spc="120" baseline="-10582" dirty="0">
                <a:latin typeface="Arial Narrow"/>
                <a:cs typeface="Arial Narrow"/>
              </a:rPr>
              <a:t>р</a:t>
            </a:r>
            <a:r>
              <a:rPr sz="1575" b="1" spc="104" baseline="-10582" dirty="0">
                <a:latin typeface="Arial Narrow"/>
                <a:cs typeface="Arial Narrow"/>
              </a:rPr>
              <a:t>ч</a:t>
            </a:r>
            <a:r>
              <a:rPr sz="1575" b="1" spc="97" baseline="-10582" dirty="0">
                <a:latin typeface="Arial Narrow"/>
                <a:cs typeface="Arial Narrow"/>
              </a:rPr>
              <a:t>е</a:t>
            </a:r>
            <a:r>
              <a:rPr sz="1575" b="1" spc="104" baseline="-10582" dirty="0">
                <a:latin typeface="Arial Narrow"/>
                <a:cs typeface="Arial Narrow"/>
              </a:rPr>
              <a:t>с</a:t>
            </a:r>
            <a:r>
              <a:rPr sz="1575" b="1" spc="97" baseline="-10582" dirty="0">
                <a:latin typeface="Arial Narrow"/>
                <a:cs typeface="Arial Narrow"/>
              </a:rPr>
              <a:t>т</a:t>
            </a:r>
            <a:r>
              <a:rPr sz="1575" b="1" spc="112" baseline="-10582" dirty="0">
                <a:latin typeface="Arial Narrow"/>
                <a:cs typeface="Arial Narrow"/>
              </a:rPr>
              <a:t>в</a:t>
            </a:r>
            <a:r>
              <a:rPr sz="1575" b="1" baseline="-10582" dirty="0">
                <a:latin typeface="Arial Narrow"/>
                <a:cs typeface="Arial Narrow"/>
              </a:rPr>
              <a:t>у	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3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й</a:t>
            </a:r>
            <a:r>
              <a:rPr sz="1275" spc="-5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	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90" dirty="0">
                <a:latin typeface="Times New Roman"/>
                <a:cs typeface="Times New Roman"/>
              </a:rPr>
              <a:t>Е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N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</a:p>
          <a:p>
            <a:pPr marL="524510">
              <a:lnSpc>
                <a:spcPts val="1050"/>
              </a:lnSpc>
              <a:tabLst>
                <a:tab pos="1970405" algn="l"/>
                <a:tab pos="3513454" algn="l"/>
                <a:tab pos="7219315" algn="l"/>
                <a:tab pos="9410065" algn="l"/>
              </a:tabLst>
            </a:pPr>
            <a:r>
              <a:rPr sz="2175" spc="-337" baseline="-24904" dirty="0">
                <a:latin typeface="Times New Roman"/>
                <a:cs typeface="Times New Roman"/>
              </a:rPr>
              <a:t>М</a:t>
            </a:r>
            <a:r>
              <a:rPr sz="2175" spc="-202" baseline="-24904" dirty="0">
                <a:latin typeface="Times New Roman"/>
                <a:cs typeface="Times New Roman"/>
              </a:rPr>
              <a:t>ин</a:t>
            </a:r>
            <a:r>
              <a:rPr sz="2175" spc="-172" baseline="-24904" dirty="0">
                <a:latin typeface="Times New Roman"/>
                <a:cs typeface="Times New Roman"/>
              </a:rPr>
              <a:t>^</a:t>
            </a:r>
            <a:r>
              <a:rPr sz="2175" spc="-202" baseline="-24904" dirty="0">
                <a:latin typeface="Times New Roman"/>
                <a:cs typeface="Times New Roman"/>
              </a:rPr>
              <a:t>и</a:t>
            </a:r>
            <a:r>
              <a:rPr sz="2175" spc="-187" baseline="-24904" dirty="0">
                <a:latin typeface="Times New Roman"/>
                <a:cs typeface="Times New Roman"/>
              </a:rPr>
              <a:t>в</a:t>
            </a:r>
            <a:r>
              <a:rPr sz="2175" spc="-202" baseline="-24904" dirty="0">
                <a:latin typeface="Times New Roman"/>
                <a:cs typeface="Times New Roman"/>
              </a:rPr>
              <a:t>н</a:t>
            </a:r>
            <a:r>
              <a:rPr sz="2175" spc="-195" baseline="-24904" dirty="0">
                <a:latin typeface="Times New Roman"/>
                <a:cs typeface="Times New Roman"/>
              </a:rPr>
              <a:t>д</a:t>
            </a:r>
            <a:r>
              <a:rPr sz="2175" spc="-187" baseline="-24904" dirty="0">
                <a:latin typeface="Times New Roman"/>
                <a:cs typeface="Times New Roman"/>
              </a:rPr>
              <a:t>х</a:t>
            </a:r>
            <a:r>
              <a:rPr sz="2175" spc="-165" baseline="-24904" dirty="0">
                <a:latin typeface="Times New Roman"/>
                <a:cs typeface="Times New Roman"/>
              </a:rPr>
              <a:t>е</a:t>
            </a:r>
            <a:r>
              <a:rPr sz="2175" spc="-187" baseline="-24904" dirty="0">
                <a:latin typeface="Times New Roman"/>
                <a:cs typeface="Times New Roman"/>
              </a:rPr>
              <a:t>л</a:t>
            </a:r>
            <a:r>
              <a:rPr sz="2175" baseline="-24904" dirty="0">
                <a:latin typeface="Times New Roman"/>
                <a:cs typeface="Times New Roman"/>
              </a:rPr>
              <a:t>o	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 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'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	</a:t>
            </a:r>
            <a:r>
              <a:rPr sz="1275" spc="142" baseline="-19607" dirty="0">
                <a:latin typeface="Times New Roman"/>
                <a:cs typeface="Times New Roman"/>
              </a:rPr>
              <a:t>b</a:t>
            </a:r>
            <a:r>
              <a:rPr sz="1275" spc="67" baseline="-19607" dirty="0">
                <a:latin typeface="Times New Roman"/>
                <a:cs typeface="Times New Roman"/>
              </a:rPr>
              <a:t>l</a:t>
            </a:r>
            <a:r>
              <a:rPr sz="1275" spc="75" baseline="-19607" dirty="0">
                <a:latin typeface="Times New Roman"/>
                <a:cs typeface="Times New Roman"/>
              </a:rPr>
              <a:t>t.</a:t>
            </a:r>
            <a:r>
              <a:rPr sz="1275" spc="97" baseline="-19607" dirty="0">
                <a:latin typeface="Times New Roman"/>
                <a:cs typeface="Times New Roman"/>
              </a:rPr>
              <a:t>(</a:t>
            </a:r>
            <a:r>
              <a:rPr sz="1275" spc="142" baseline="-19607" dirty="0">
                <a:latin typeface="Times New Roman"/>
                <a:cs typeface="Times New Roman"/>
              </a:rPr>
              <a:t>y</a:t>
            </a:r>
            <a:r>
              <a:rPr sz="1275" spc="75" baseline="-19607" dirty="0">
                <a:latin typeface="Times New Roman"/>
                <a:cs typeface="Times New Roman"/>
              </a:rPr>
              <a:t>/</a:t>
            </a:r>
            <a:r>
              <a:rPr sz="1275" baseline="-19607" dirty="0">
                <a:latin typeface="Times New Roman"/>
                <a:cs typeface="Times New Roman"/>
              </a:rPr>
              <a:t>S</a:t>
            </a:r>
            <a:r>
              <a:rPr sz="1275" spc="-17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3</a:t>
            </a:r>
            <a:r>
              <a:rPr sz="1275" spc="-179" baseline="-19607" dirty="0">
                <a:latin typeface="Times New Roman"/>
                <a:cs typeface="Times New Roman"/>
              </a:rPr>
              <a:t> </a:t>
            </a:r>
            <a:r>
              <a:rPr sz="1275" spc="82" baseline="-19607" dirty="0">
                <a:latin typeface="Times New Roman"/>
                <a:cs typeface="Times New Roman"/>
              </a:rPr>
              <a:t>i</a:t>
            </a:r>
            <a:r>
              <a:rPr sz="1275" baseline="-19607" dirty="0">
                <a:latin typeface="Times New Roman"/>
                <a:cs typeface="Times New Roman"/>
              </a:rPr>
              <a:t>H</a:t>
            </a:r>
            <a:r>
              <a:rPr sz="1275" spc="-12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V</a:t>
            </a:r>
            <a:r>
              <a:rPr sz="1275" spc="-11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m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X	</a:t>
            </a:r>
            <a:r>
              <a:rPr sz="1275" baseline="-52287" dirty="0">
                <a:latin typeface="Times New Roman"/>
                <a:cs typeface="Times New Roman"/>
              </a:rPr>
              <a:t>П</a:t>
            </a:r>
            <a:r>
              <a:rPr sz="1275" spc="-44" baseline="-52287" dirty="0">
                <a:latin typeface="Times New Roman"/>
                <a:cs typeface="Times New Roman"/>
              </a:rPr>
              <a:t> </a:t>
            </a:r>
            <a:r>
              <a:rPr sz="1275" baseline="-52287" dirty="0">
                <a:latin typeface="Times New Roman"/>
                <a:cs typeface="Times New Roman"/>
              </a:rPr>
              <a:t>Р</a:t>
            </a:r>
            <a:r>
              <a:rPr sz="1275" spc="-112" baseline="-52287" dirty="0">
                <a:latin typeface="Times New Roman"/>
                <a:cs typeface="Times New Roman"/>
              </a:rPr>
              <a:t> </a:t>
            </a:r>
            <a:r>
              <a:rPr sz="1275" baseline="-52287" dirty="0">
                <a:latin typeface="Times New Roman"/>
                <a:cs typeface="Times New Roman"/>
              </a:rPr>
              <a:t>А</a:t>
            </a:r>
            <a:r>
              <a:rPr sz="1275" spc="-52" baseline="-52287" dirty="0">
                <a:latin typeface="Times New Roman"/>
                <a:cs typeface="Times New Roman"/>
              </a:rPr>
              <a:t> </a:t>
            </a:r>
            <a:r>
              <a:rPr sz="1275" baseline="-52287" dirty="0">
                <a:latin typeface="Times New Roman"/>
                <a:cs typeface="Times New Roman"/>
              </a:rPr>
              <a:t>Д</a:t>
            </a:r>
            <a:r>
              <a:rPr sz="1275" spc="-67" baseline="-52287" dirty="0">
                <a:latin typeface="Times New Roman"/>
                <a:cs typeface="Times New Roman"/>
              </a:rPr>
              <a:t> </a:t>
            </a:r>
            <a:r>
              <a:rPr sz="1275" baseline="-52287" dirty="0">
                <a:latin typeface="Times New Roman"/>
                <a:cs typeface="Times New Roman"/>
              </a:rPr>
              <a:t>О	</a:t>
            </a:r>
            <a:r>
              <a:rPr sz="1275" spc="82" baseline="-29411" dirty="0">
                <a:latin typeface="Times New Roman"/>
                <a:cs typeface="Times New Roman"/>
              </a:rPr>
              <a:t>(</a:t>
            </a:r>
            <a:r>
              <a:rPr sz="1275" baseline="-29411" dirty="0">
                <a:latin typeface="Times New Roman"/>
                <a:cs typeface="Times New Roman"/>
              </a:rPr>
              <a:t>С</a:t>
            </a:r>
            <a:r>
              <a:rPr sz="1275" spc="-142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Ш</a:t>
            </a:r>
            <a:r>
              <a:rPr sz="1275" spc="-52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А</a:t>
            </a:r>
            <a:r>
              <a:rPr sz="1275" spc="-12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)</a:t>
            </a:r>
          </a:p>
          <a:p>
            <a:pPr marR="635" algn="ctr">
              <a:lnSpc>
                <a:spcPts val="875"/>
              </a:lnSpc>
              <a:tabLst>
                <a:tab pos="7105015" algn="l"/>
              </a:tabLst>
            </a:pP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 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	</a:t>
            </a:r>
            <a:r>
              <a:rPr sz="1275" baseline="-26143" dirty="0">
                <a:latin typeface="Times New Roman"/>
                <a:cs typeface="Times New Roman"/>
              </a:rPr>
              <a:t>З</a:t>
            </a:r>
            <a:r>
              <a:rPr sz="1275" spc="-7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т</a:t>
            </a:r>
            <a:r>
              <a:rPr sz="1275" spc="-6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o  п</a:t>
            </a:r>
            <a:r>
              <a:rPr sz="1275" spc="-44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р</a:t>
            </a:r>
            <a:r>
              <a:rPr sz="1275" spc="-5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o</a:t>
            </a:r>
            <a:r>
              <a:rPr sz="1275" spc="-5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с</a:t>
            </a:r>
            <a:r>
              <a:rPr sz="1275" spc="-89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т</a:t>
            </a:r>
            <a:r>
              <a:rPr sz="1275" spc="-7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o </a:t>
            </a:r>
            <a:r>
              <a:rPr sz="1275" spc="-37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к</a:t>
            </a:r>
            <a:r>
              <a:rPr sz="1275" spc="-7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o</a:t>
            </a:r>
            <a:r>
              <a:rPr sz="1275" spc="-8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с</a:t>
            </a:r>
            <a:r>
              <a:rPr sz="1275" spc="-12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м</a:t>
            </a:r>
            <a:r>
              <a:rPr sz="1275" spc="-1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o</a:t>
            </a:r>
            <a:r>
              <a:rPr sz="1275" spc="-8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с</a:t>
            </a:r>
          </a:p>
          <a:p>
            <a:pPr marL="685800">
              <a:lnSpc>
                <a:spcPts val="900"/>
              </a:lnSpc>
              <a:tabLst>
                <a:tab pos="1866264" algn="l"/>
                <a:tab pos="6828155" algn="l"/>
              </a:tabLst>
            </a:pPr>
            <a:r>
              <a:rPr sz="1050" b="1" baseline="15873" dirty="0">
                <a:latin typeface="Constantia"/>
                <a:cs typeface="Constantia"/>
              </a:rPr>
              <a:t>и  </a:t>
            </a:r>
            <a:r>
              <a:rPr sz="1050" b="1" spc="-97" baseline="15873" dirty="0">
                <a:latin typeface="Constantia"/>
                <a:cs typeface="Constantia"/>
              </a:rPr>
              <a:t> </a:t>
            </a:r>
            <a:r>
              <a:rPr sz="1050" b="1" baseline="15873" dirty="0">
                <a:latin typeface="Constantia"/>
                <a:cs typeface="Constantia"/>
              </a:rPr>
              <a:t>Р</a:t>
            </a:r>
            <a:r>
              <a:rPr sz="1050" b="1" spc="30" baseline="15873" dirty="0">
                <a:latin typeface="Constantia"/>
                <a:cs typeface="Constantia"/>
              </a:rPr>
              <a:t> </a:t>
            </a:r>
            <a:r>
              <a:rPr sz="1050" b="1" baseline="15873" dirty="0">
                <a:latin typeface="Constantia"/>
                <a:cs typeface="Constantia"/>
              </a:rPr>
              <a:t>а</a:t>
            </a:r>
            <a:r>
              <a:rPr sz="1050" b="1" spc="-15" baseline="15873" dirty="0">
                <a:latin typeface="Constantia"/>
                <a:cs typeface="Constantia"/>
              </a:rPr>
              <a:t> </a:t>
            </a:r>
            <a:r>
              <a:rPr sz="1050" b="1" baseline="15873" dirty="0">
                <a:latin typeface="Constantia"/>
                <a:cs typeface="Constantia"/>
              </a:rPr>
              <a:t>ф</a:t>
            </a:r>
            <a:r>
              <a:rPr sz="1050" b="1" spc="89" baseline="15873" dirty="0">
                <a:latin typeface="Constantia"/>
                <a:cs typeface="Constantia"/>
              </a:rPr>
              <a:t> </a:t>
            </a:r>
            <a:r>
              <a:rPr sz="1050" b="1" baseline="15873" dirty="0">
                <a:latin typeface="Constantia"/>
                <a:cs typeface="Constantia"/>
              </a:rPr>
              <a:t>^</a:t>
            </a:r>
            <a:r>
              <a:rPr sz="1050" b="1" spc="-7" baseline="15873" dirty="0">
                <a:latin typeface="Constantia"/>
                <a:cs typeface="Constantia"/>
              </a:rPr>
              <a:t> </a:t>
            </a:r>
            <a:r>
              <a:rPr sz="1050" b="1" baseline="15873" dirty="0">
                <a:latin typeface="Constantia"/>
                <a:cs typeface="Constantia"/>
              </a:rPr>
              <a:t>д л</a:t>
            </a:r>
            <a:r>
              <a:rPr sz="1050" b="1" spc="22" baseline="15873" dirty="0">
                <a:latin typeface="Constantia"/>
                <a:cs typeface="Constantia"/>
              </a:rPr>
              <a:t> </a:t>
            </a:r>
            <a:r>
              <a:rPr sz="1050" b="1" baseline="15873" dirty="0">
                <a:latin typeface="Constantia"/>
                <a:cs typeface="Constantia"/>
              </a:rPr>
              <a:t>а	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ы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	</a:t>
            </a:r>
            <a:r>
              <a:rPr sz="1275" baseline="3267" dirty="0">
                <a:latin typeface="Times New Roman"/>
                <a:cs typeface="Times New Roman"/>
              </a:rPr>
              <a:t>(</a:t>
            </a:r>
            <a:r>
              <a:rPr sz="1275" spc="-12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я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. 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М</a:t>
            </a:r>
            <a:r>
              <a:rPr sz="1275" spc="12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)</a:t>
            </a:r>
          </a:p>
          <a:p>
            <a:pPr marL="2085339">
              <a:lnSpc>
                <a:spcPts val="815"/>
              </a:lnSpc>
              <a:tabLst>
                <a:tab pos="7009765" algn="l"/>
                <a:tab pos="7552690" algn="l"/>
                <a:tab pos="9457055" algn="l"/>
              </a:tabLst>
            </a:pP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</a:t>
            </a:r>
            <a:r>
              <a:rPr sz="1275" baseline="3267" dirty="0">
                <a:latin typeface="Times New Roman"/>
                <a:cs typeface="Times New Roman"/>
              </a:rPr>
              <a:t>Б</a:t>
            </a:r>
            <a:r>
              <a:rPr sz="1275" spc="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	т</a:t>
            </a:r>
            <a:r>
              <a:rPr sz="1275" spc="-15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ы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5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я</a:t>
            </a:r>
            <a:r>
              <a:rPr sz="1275" spc="-15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ч	</a:t>
            </a:r>
            <a:r>
              <a:rPr sz="1275" baseline="-9803" dirty="0">
                <a:latin typeface="Times New Roman"/>
                <a:cs typeface="Times New Roman"/>
              </a:rPr>
              <a:t>С</a:t>
            </a:r>
            <a:r>
              <a:rPr sz="1275" spc="3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а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й</a:t>
            </a:r>
            <a:r>
              <a:rPr sz="1275" spc="-5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т</a:t>
            </a:r>
          </a:p>
          <a:p>
            <a:pPr marL="857250">
              <a:lnSpc>
                <a:spcPts val="165"/>
              </a:lnSpc>
            </a:pPr>
            <a:r>
              <a:rPr sz="500" spc="295" dirty="0">
                <a:latin typeface="Arial Narrow"/>
                <a:cs typeface="Arial Narrow"/>
              </a:rPr>
              <a:t>С</a:t>
            </a:r>
            <a:r>
              <a:rPr sz="500" spc="-55" dirty="0">
                <a:latin typeface="Arial Narrow"/>
                <a:cs typeface="Arial Narrow"/>
              </a:rPr>
              <a:t> </a:t>
            </a:r>
            <a:r>
              <a:rPr sz="500" spc="270" dirty="0">
                <a:latin typeface="Arial Narrow"/>
                <a:cs typeface="Arial Narrow"/>
              </a:rPr>
              <a:t>А</a:t>
            </a:r>
            <a:r>
              <a:rPr sz="500" spc="-55" dirty="0">
                <a:latin typeface="Arial Narrow"/>
                <a:cs typeface="Arial Narrow"/>
              </a:rPr>
              <a:t> </a:t>
            </a:r>
            <a:r>
              <a:rPr sz="500" spc="290" dirty="0">
                <a:latin typeface="Arial Narrow"/>
                <a:cs typeface="Arial Narrow"/>
              </a:rPr>
              <a:t>Й</a:t>
            </a:r>
            <a:r>
              <a:rPr sz="500" spc="-50" dirty="0">
                <a:latin typeface="Arial Narrow"/>
                <a:cs typeface="Arial Narrow"/>
              </a:rPr>
              <a:t> </a:t>
            </a:r>
            <a:r>
              <a:rPr sz="500" spc="250" dirty="0">
                <a:latin typeface="Arial Narrow"/>
                <a:cs typeface="Arial Narrow"/>
              </a:rPr>
              <a:t>Т</a:t>
            </a:r>
            <a:endParaRPr sz="500" dirty="0">
              <a:latin typeface="Arial Narrow"/>
              <a:cs typeface="Arial Narrow"/>
            </a:endParaRPr>
          </a:p>
          <a:p>
            <a:pPr marL="447040">
              <a:lnSpc>
                <a:spcPts val="1070"/>
              </a:lnSpc>
              <a:tabLst>
                <a:tab pos="2389505" algn="l"/>
                <a:tab pos="4313555" algn="l"/>
                <a:tab pos="6771005" algn="l"/>
                <a:tab pos="9352915" algn="l"/>
              </a:tabLst>
            </a:pPr>
            <a:r>
              <a:rPr sz="1450" spc="-350" dirty="0">
                <a:latin typeface="Times New Roman"/>
                <a:cs typeface="Times New Roman"/>
              </a:rPr>
              <a:t>V</a:t>
            </a:r>
            <a:r>
              <a:rPr sz="1450" spc="-245" dirty="0">
                <a:latin typeface="Times New Roman"/>
                <a:cs typeface="Times New Roman"/>
              </a:rPr>
              <a:t>d</a:t>
            </a:r>
            <a:r>
              <a:rPr sz="1450" spc="-85" dirty="0">
                <a:latin typeface="Times New Roman"/>
                <a:cs typeface="Times New Roman"/>
              </a:rPr>
              <a:t>(</a:t>
            </a:r>
            <a:r>
              <a:rPr sz="1450" spc="-155" dirty="0">
                <a:latin typeface="Times New Roman"/>
                <a:cs typeface="Times New Roman"/>
              </a:rPr>
              <a:t>i</a:t>
            </a:r>
            <a:r>
              <a:rPr sz="1450" spc="-385" dirty="0">
                <a:latin typeface="Times New Roman"/>
                <a:cs typeface="Times New Roman"/>
              </a:rPr>
              <a:t>C</a:t>
            </a:r>
            <a:r>
              <a:rPr sz="1450" spc="-215" dirty="0">
                <a:latin typeface="Times New Roman"/>
                <a:cs typeface="Times New Roman"/>
              </a:rPr>
              <a:t>d</a:t>
            </a:r>
            <a:r>
              <a:rPr sz="1450" spc="-60" dirty="0">
                <a:latin typeface="Times New Roman"/>
                <a:cs typeface="Times New Roman"/>
              </a:rPr>
              <a:t>n</a:t>
            </a:r>
            <a:r>
              <a:rPr sz="1450" i="1" spc="-140" dirty="0">
                <a:latin typeface="Times New Roman"/>
                <a:cs typeface="Times New Roman"/>
              </a:rPr>
              <a:t>.</a:t>
            </a:r>
            <a:r>
              <a:rPr sz="1450" i="1" spc="-310" dirty="0">
                <a:latin typeface="Times New Roman"/>
                <a:cs typeface="Times New Roman"/>
              </a:rPr>
              <a:t>V</a:t>
            </a:r>
            <a:r>
              <a:rPr sz="1450" i="1" spc="-265" dirty="0">
                <a:latin typeface="Times New Roman"/>
                <a:cs typeface="Times New Roman"/>
              </a:rPr>
              <a:t>9</a:t>
            </a:r>
            <a:r>
              <a:rPr sz="1450" i="1" spc="-165" dirty="0">
                <a:latin typeface="Times New Roman"/>
                <a:cs typeface="Times New Roman"/>
              </a:rPr>
              <a:t>/</a:t>
            </a:r>
            <a:r>
              <a:rPr sz="1450" i="1" spc="-310" dirty="0">
                <a:latin typeface="Times New Roman"/>
                <a:cs typeface="Times New Roman"/>
              </a:rPr>
              <a:t>V</a:t>
            </a:r>
            <a:r>
              <a:rPr sz="1450" i="1" spc="-190" dirty="0">
                <a:latin typeface="Times New Roman"/>
                <a:cs typeface="Times New Roman"/>
              </a:rPr>
              <a:t>9</a:t>
            </a:r>
            <a:r>
              <a:rPr sz="1450" spc="-185" dirty="0">
                <a:latin typeface="Times New Roman"/>
                <a:cs typeface="Times New Roman"/>
              </a:rPr>
              <a:t>r</a:t>
            </a:r>
            <a:r>
              <a:rPr sz="1450" spc="-160" dirty="0">
                <a:latin typeface="Times New Roman"/>
                <a:cs typeface="Times New Roman"/>
              </a:rPr>
              <a:t>i</a:t>
            </a:r>
            <a:r>
              <a:rPr sz="1450" spc="-405" dirty="0">
                <a:latin typeface="Times New Roman"/>
                <a:cs typeface="Times New Roman"/>
              </a:rPr>
              <a:t>O</a:t>
            </a:r>
            <a:r>
              <a:rPr sz="1450" spc="-280" dirty="0">
                <a:latin typeface="Times New Roman"/>
                <a:cs typeface="Times New Roman"/>
              </a:rPr>
              <a:t>«</a:t>
            </a:r>
            <a:r>
              <a:rPr sz="1450" spc="-160" dirty="0">
                <a:latin typeface="Times New Roman"/>
                <a:cs typeface="Times New Roman"/>
              </a:rPr>
              <a:t>j</a:t>
            </a:r>
            <a:r>
              <a:rPr sz="1450" spc="-315" dirty="0">
                <a:latin typeface="Times New Roman"/>
                <a:cs typeface="Times New Roman"/>
              </a:rPr>
              <a:t>S</a:t>
            </a:r>
            <a:r>
              <a:rPr sz="1450" dirty="0">
                <a:latin typeface="Times New Roman"/>
                <a:cs typeface="Times New Roman"/>
              </a:rPr>
              <a:t>/	</a:t>
            </a:r>
            <a:r>
              <a:rPr sz="1275" baseline="-16339" dirty="0">
                <a:latin typeface="Times New Roman"/>
                <a:cs typeface="Times New Roman"/>
              </a:rPr>
              <a:t>С</a:t>
            </a:r>
            <a:r>
              <a:rPr sz="1275" spc="30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а</a:t>
            </a:r>
            <a:r>
              <a:rPr sz="1275" spc="-89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й</a:t>
            </a:r>
            <a:r>
              <a:rPr sz="1275" spc="-5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т	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Й	</a:t>
            </a:r>
            <a:r>
              <a:rPr sz="1275" baseline="39215" dirty="0">
                <a:latin typeface="Times New Roman"/>
                <a:cs typeface="Times New Roman"/>
              </a:rPr>
              <a:t>п</a:t>
            </a:r>
            <a:r>
              <a:rPr sz="1275" spc="15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р</a:t>
            </a:r>
            <a:r>
              <a:rPr sz="1275" spc="-15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o</a:t>
            </a:r>
            <a:r>
              <a:rPr sz="1275" spc="-15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и</a:t>
            </a:r>
            <a:r>
              <a:rPr sz="1275" spc="7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з</a:t>
            </a:r>
            <a:r>
              <a:rPr sz="1275" spc="-75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в</a:t>
            </a:r>
            <a:r>
              <a:rPr sz="1275" spc="-30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е</a:t>
            </a:r>
            <a:r>
              <a:rPr sz="1275" spc="-44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д</a:t>
            </a:r>
            <a:r>
              <a:rPr sz="1275" spc="-15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е</a:t>
            </a:r>
            <a:r>
              <a:rPr sz="1275" spc="-37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н</a:t>
            </a:r>
            <a:r>
              <a:rPr sz="1275" spc="7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и</a:t>
            </a:r>
            <a:r>
              <a:rPr sz="1275" spc="7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й </a:t>
            </a:r>
            <a:r>
              <a:rPr sz="1275" spc="142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Б</a:t>
            </a:r>
            <a:r>
              <a:rPr sz="1275" spc="-104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o</a:t>
            </a:r>
            <a:r>
              <a:rPr sz="1275" spc="-135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с</a:t>
            </a:r>
            <a:r>
              <a:rPr sz="1275" spc="-157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к</a:t>
            </a:r>
            <a:r>
              <a:rPr sz="1275" spc="-142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в</a:t>
            </a:r>
            <a:r>
              <a:rPr sz="1275" spc="-150" baseline="39215" dirty="0">
                <a:latin typeface="Times New Roman"/>
                <a:cs typeface="Times New Roman"/>
              </a:rPr>
              <a:t> </a:t>
            </a:r>
            <a:r>
              <a:rPr sz="1275" baseline="39215" dirty="0">
                <a:latin typeface="Times New Roman"/>
                <a:cs typeface="Times New Roman"/>
              </a:rPr>
              <a:t>.	</a:t>
            </a:r>
            <a:r>
              <a:rPr sz="1650" spc="67" baseline="15151" dirty="0">
                <a:latin typeface="Arial Narrow"/>
                <a:cs typeface="Arial Narrow"/>
              </a:rPr>
              <a:t>na</a:t>
            </a:r>
            <a:r>
              <a:rPr sz="1650" spc="44" baseline="15151" dirty="0">
                <a:latin typeface="Arial Narrow"/>
                <a:cs typeface="Arial Narrow"/>
              </a:rPr>
              <a:t>s</a:t>
            </a:r>
            <a:r>
              <a:rPr sz="1650" spc="67" baseline="15151" dirty="0">
                <a:latin typeface="Arial Narrow"/>
                <a:cs typeface="Arial Narrow"/>
              </a:rPr>
              <a:t>a</a:t>
            </a:r>
            <a:r>
              <a:rPr sz="1650" spc="-37" baseline="15151" dirty="0">
                <a:latin typeface="Arial Narrow"/>
                <a:cs typeface="Arial Narrow"/>
              </a:rPr>
              <a:t>.</a:t>
            </a:r>
            <a:r>
              <a:rPr sz="1650" spc="157" baseline="15151" dirty="0">
                <a:latin typeface="Arial Narrow"/>
                <a:cs typeface="Arial Narrow"/>
              </a:rPr>
              <a:t>Q</a:t>
            </a:r>
            <a:r>
              <a:rPr sz="1650" spc="60" baseline="15151" dirty="0">
                <a:latin typeface="Arial Narrow"/>
                <a:cs typeface="Arial Narrow"/>
              </a:rPr>
              <a:t>o</a:t>
            </a:r>
            <a:r>
              <a:rPr sz="1650" spc="337" baseline="15151" dirty="0">
                <a:latin typeface="Arial Narrow"/>
                <a:cs typeface="Arial Narrow"/>
              </a:rPr>
              <a:t>v</a:t>
            </a:r>
            <a:endParaRPr sz="1650" baseline="15151" dirty="0">
              <a:latin typeface="Arial Narrow"/>
              <a:cs typeface="Arial Narrow"/>
            </a:endParaRPr>
          </a:p>
          <a:p>
            <a:pPr marL="2808605" algn="ctr">
              <a:lnSpc>
                <a:spcPts val="390"/>
              </a:lnSpc>
            </a:pP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30" dirty="0">
                <a:latin typeface="Times New Roman"/>
                <a:cs typeface="Times New Roman"/>
              </a:rPr>
              <a:t>Г</a:t>
            </a:r>
            <a:r>
              <a:rPr sz="850" spc="40" dirty="0">
                <a:latin typeface="Times New Roman"/>
                <a:cs typeface="Times New Roman"/>
              </a:rPr>
              <a:t>Ъ</a:t>
            </a:r>
            <a:r>
              <a:rPr sz="850" spc="45" dirty="0">
                <a:latin typeface="Times New Roman"/>
                <a:cs typeface="Times New Roman"/>
              </a:rPr>
              <a:t>Й</a:t>
            </a:r>
            <a:r>
              <a:rPr sz="850" spc="30" dirty="0">
                <a:latin typeface="Times New Roman"/>
                <a:cs typeface="Times New Roman"/>
              </a:rPr>
              <a:t>и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</a:p>
          <a:p>
            <a:pPr marL="685800" indent="-256540">
              <a:lnSpc>
                <a:spcPts val="725"/>
              </a:lnSpc>
              <a:tabLst>
                <a:tab pos="2018664" algn="l"/>
                <a:tab pos="4685665" algn="l"/>
                <a:tab pos="6656705" algn="l"/>
              </a:tabLst>
            </a:pP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p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l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l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^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t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n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v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/	</a:t>
            </a:r>
            <a:r>
              <a:rPr sz="1275" baseline="-16339" dirty="0">
                <a:latin typeface="Times New Roman"/>
                <a:cs typeface="Times New Roman"/>
              </a:rPr>
              <a:t>9 </a:t>
            </a:r>
            <a:r>
              <a:rPr sz="1275" spc="-157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0</a:t>
            </a:r>
            <a:r>
              <a:rPr sz="1275" spc="-14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9</a:t>
            </a:r>
            <a:r>
              <a:rPr sz="1275" spc="-14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Q</a:t>
            </a:r>
            <a:r>
              <a:rPr sz="1275" spc="44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е</a:t>
            </a:r>
            <a:r>
              <a:rPr sz="1275" spc="-75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п</a:t>
            </a:r>
            <a:r>
              <a:rPr sz="1275" spc="97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h</a:t>
            </a:r>
            <a:r>
              <a:rPr sz="1275" spc="-8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e</a:t>
            </a:r>
            <a:r>
              <a:rPr sz="1275" spc="-11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i</a:t>
            </a:r>
            <a:r>
              <a:rPr sz="1275" spc="-75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m</a:t>
            </a:r>
            <a:r>
              <a:rPr sz="1275" spc="30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.</a:t>
            </a:r>
            <a:r>
              <a:rPr sz="1275" spc="-209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o</a:t>
            </a:r>
            <a:r>
              <a:rPr sz="1275" spc="-104" baseline="-16339" dirty="0">
                <a:latin typeface="Times New Roman"/>
                <a:cs typeface="Times New Roman"/>
              </a:rPr>
              <a:t> </a:t>
            </a:r>
            <a:r>
              <a:rPr sz="1275" spc="135" baseline="-16339" dirty="0">
                <a:latin typeface="Times New Roman"/>
                <a:cs typeface="Times New Roman"/>
              </a:rPr>
              <a:t>r</a:t>
            </a:r>
            <a:r>
              <a:rPr sz="1275" baseline="-16339" dirty="0">
                <a:latin typeface="Times New Roman"/>
                <a:cs typeface="Times New Roman"/>
              </a:rPr>
              <a:t>g	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95" dirty="0">
                <a:latin typeface="Times New Roman"/>
                <a:cs typeface="Times New Roman"/>
              </a:rPr>
              <a:t>З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	</a:t>
            </a:r>
            <a:r>
              <a:rPr sz="1275" baseline="-26143" dirty="0">
                <a:latin typeface="Times New Roman"/>
                <a:cs typeface="Times New Roman"/>
              </a:rPr>
              <a:t>С</a:t>
            </a:r>
            <a:r>
              <a:rPr sz="1275" spc="6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у</a:t>
            </a:r>
            <a:r>
              <a:rPr sz="1275" spc="-44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р</a:t>
            </a:r>
            <a:r>
              <a:rPr sz="1275" spc="-44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б</a:t>
            </a:r>
            <a:r>
              <a:rPr sz="1275" spc="-37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а</a:t>
            </a:r>
            <a:r>
              <a:rPr sz="1275" spc="-7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р</a:t>
            </a:r>
            <a:r>
              <a:rPr sz="1275" spc="-44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а</a:t>
            </a:r>
            <a:r>
              <a:rPr sz="1275" spc="-67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н</a:t>
            </a:r>
            <a:r>
              <a:rPr sz="1275" spc="-2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а </a:t>
            </a:r>
            <a:r>
              <a:rPr sz="1275" spc="5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и </a:t>
            </a:r>
            <a:r>
              <a:rPr sz="1275" spc="3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Э</a:t>
            </a:r>
            <a:r>
              <a:rPr sz="1275" spc="-1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л</a:t>
            </a:r>
            <a:r>
              <a:rPr sz="1275" spc="-89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ь </a:t>
            </a:r>
            <a:r>
              <a:rPr sz="1275" spc="-89" baseline="-26143" dirty="0">
                <a:latin typeface="Times New Roman"/>
                <a:cs typeface="Times New Roman"/>
              </a:rPr>
              <a:t> </a:t>
            </a:r>
            <a:r>
              <a:rPr sz="1275" spc="67" baseline="-26143" dirty="0">
                <a:latin typeface="Times New Roman"/>
                <a:cs typeface="Times New Roman"/>
              </a:rPr>
              <a:t>Г</a:t>
            </a:r>
            <a:r>
              <a:rPr sz="1275" spc="75" baseline="-26143" dirty="0">
                <a:latin typeface="Times New Roman"/>
                <a:cs typeface="Times New Roman"/>
              </a:rPr>
              <a:t>&lt;</a:t>
            </a:r>
            <a:r>
              <a:rPr sz="1275" spc="60" baseline="-26143" dirty="0">
                <a:latin typeface="Times New Roman"/>
                <a:cs typeface="Times New Roman"/>
              </a:rPr>
              <a:t>эв</a:t>
            </a:r>
            <a:r>
              <a:rPr sz="1275" spc="67" baseline="-26143" dirty="0">
                <a:latin typeface="Times New Roman"/>
                <a:cs typeface="Times New Roman"/>
              </a:rPr>
              <a:t>к</a:t>
            </a:r>
            <a:r>
              <a:rPr sz="1275" baseline="-26143" dirty="0">
                <a:latin typeface="Times New Roman"/>
                <a:cs typeface="Times New Roman"/>
              </a:rPr>
              <a:t>o</a:t>
            </a:r>
            <a:r>
              <a:rPr sz="1275" spc="8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-</a:t>
            </a:r>
          </a:p>
          <a:p>
            <a:pPr marL="685800">
              <a:lnSpc>
                <a:spcPts val="965"/>
              </a:lnSpc>
              <a:tabLst>
                <a:tab pos="4332605" algn="l"/>
                <a:tab pos="6866255" algn="l"/>
              </a:tabLst>
            </a:pPr>
            <a:r>
              <a:rPr sz="1275" spc="142" baseline="6535" dirty="0">
                <a:latin typeface="Times New Roman"/>
                <a:cs typeface="Times New Roman"/>
              </a:rPr>
              <a:t>i</a:t>
            </a:r>
            <a:r>
              <a:rPr sz="1275" baseline="6535" dirty="0">
                <a:latin typeface="Times New Roman"/>
                <a:cs typeface="Times New Roman"/>
              </a:rPr>
              <a:t>n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G</a:t>
            </a:r>
            <a:r>
              <a:rPr sz="1275" spc="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e</a:t>
            </a:r>
            <a:r>
              <a:rPr sz="1275" spc="-10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x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h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spc="142" baseline="6535" dirty="0">
                <a:latin typeface="Times New Roman"/>
                <a:cs typeface="Times New Roman"/>
              </a:rPr>
              <a:t>t</a:t>
            </a:r>
            <a:r>
              <a:rPr sz="1275" baseline="6535" dirty="0">
                <a:latin typeface="Times New Roman"/>
                <a:cs typeface="Times New Roman"/>
              </a:rPr>
              <a:t>m</a:t>
            </a:r>
            <a:r>
              <a:rPr sz="1275" spc="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l	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114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»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	</a:t>
            </a:r>
            <a:r>
              <a:rPr sz="1275" baseline="-22875" dirty="0">
                <a:latin typeface="Times New Roman"/>
                <a:cs typeface="Times New Roman"/>
              </a:rPr>
              <a:t>э</a:t>
            </a:r>
            <a:r>
              <a:rPr sz="1275" spc="-8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т</a:t>
            </a:r>
            <a:r>
              <a:rPr sz="1275" spc="-89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o </a:t>
            </a:r>
            <a:r>
              <a:rPr sz="1275" spc="-30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н</a:t>
            </a:r>
            <a:r>
              <a:rPr sz="1275" spc="-6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у</a:t>
            </a:r>
            <a:r>
              <a:rPr sz="1275" spc="-8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ж</a:t>
            </a:r>
            <a:r>
              <a:rPr sz="1275" spc="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н</a:t>
            </a:r>
            <a:r>
              <a:rPr sz="1275" spc="-6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o </a:t>
            </a:r>
            <a:r>
              <a:rPr sz="1275" spc="-60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у</a:t>
            </a:r>
            <a:r>
              <a:rPr sz="1275" spc="-5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а</a:t>
            </a:r>
            <a:r>
              <a:rPr sz="1275" spc="-8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и</a:t>
            </a:r>
            <a:r>
              <a:rPr sz="1275" spc="-30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д</a:t>
            </a:r>
            <a:r>
              <a:rPr sz="1275" spc="-52" baseline="-22875" dirty="0">
                <a:latin typeface="Times New Roman"/>
                <a:cs typeface="Times New Roman"/>
              </a:rPr>
              <a:t> </a:t>
            </a:r>
            <a:r>
              <a:rPr sz="1350" baseline="-21604" dirty="0">
                <a:latin typeface="Constantia"/>
                <a:cs typeface="Constantia"/>
              </a:rPr>
              <a:t>9</a:t>
            </a:r>
            <a:r>
              <a:rPr sz="1350" spc="-179" baseline="-21604" dirty="0">
                <a:latin typeface="Constantia"/>
                <a:cs typeface="Constantia"/>
              </a:rPr>
              <a:t> </a:t>
            </a:r>
            <a:r>
              <a:rPr sz="1275" spc="104" baseline="-22875" dirty="0">
                <a:latin typeface="Times New Roman"/>
                <a:cs typeface="Times New Roman"/>
              </a:rPr>
              <a:t>т</a:t>
            </a:r>
            <a:r>
              <a:rPr sz="1275" baseline="-22875" dirty="0">
                <a:latin typeface="Times New Roman"/>
                <a:cs typeface="Times New Roman"/>
              </a:rPr>
              <a:t>ъ</a:t>
            </a:r>
          </a:p>
          <a:p>
            <a:pPr marL="4277360" marR="4149090" indent="-29209">
              <a:lnSpc>
                <a:spcPts val="910"/>
              </a:lnSpc>
              <a:spcBef>
                <a:spcPts val="50"/>
              </a:spcBef>
              <a:buFont typeface="Times New Roman"/>
              <a:buChar char="•"/>
              <a:tabLst>
                <a:tab pos="4300855" algn="l"/>
                <a:tab pos="6942455" algn="l"/>
              </a:tabLst>
            </a:pP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»	</a:t>
            </a:r>
            <a:r>
              <a:rPr sz="1275" baseline="-26143" dirty="0">
                <a:latin typeface="Times New Roman"/>
                <a:cs typeface="Times New Roman"/>
              </a:rPr>
              <a:t>с</a:t>
            </a:r>
            <a:r>
              <a:rPr sz="1275" spc="-6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в</a:t>
            </a:r>
            <a:r>
              <a:rPr sz="1275" spc="-44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o</a:t>
            </a:r>
            <a:r>
              <a:rPr sz="1275" spc="-37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и</a:t>
            </a:r>
            <a:r>
              <a:rPr sz="1275" spc="-2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м</a:t>
            </a:r>
            <a:r>
              <a:rPr sz="1275" spc="2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и </a:t>
            </a:r>
            <a:r>
              <a:rPr sz="1275" spc="11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г</a:t>
            </a:r>
            <a:r>
              <a:rPr sz="1275" spc="-11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л</a:t>
            </a:r>
            <a:r>
              <a:rPr sz="1275" spc="-7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а</a:t>
            </a:r>
            <a:r>
              <a:rPr sz="1275" spc="-104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з</a:t>
            </a:r>
            <a:r>
              <a:rPr sz="1275" spc="-127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а</a:t>
            </a:r>
            <a:r>
              <a:rPr sz="1275" spc="-89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м</a:t>
            </a:r>
            <a:r>
              <a:rPr sz="1275" spc="-1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и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2792095" algn="ctr">
              <a:lnSpc>
                <a:spcPts val="940"/>
              </a:lnSpc>
            </a:pPr>
            <a:r>
              <a:rPr sz="850" dirty="0">
                <a:latin typeface="Times New Roman"/>
                <a:cs typeface="Times New Roman"/>
              </a:rPr>
              <a:t>с а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2913380" algn="ctr">
              <a:lnSpc>
                <a:spcPts val="915"/>
              </a:lnSpc>
            </a:pPr>
            <a:r>
              <a:rPr sz="850" dirty="0">
                <a:latin typeface="Times New Roman"/>
                <a:cs typeface="Times New Roman"/>
              </a:rPr>
              <a:t>u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d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l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d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^</a:t>
            </a:r>
          </a:p>
          <a:p>
            <a:pPr marL="438150" indent="7363459">
              <a:lnSpc>
                <a:spcPts val="1714"/>
              </a:lnSpc>
            </a:pPr>
            <a:r>
              <a:rPr sz="1500" dirty="0">
                <a:latin typeface="Arial Narrow"/>
                <a:cs typeface="Arial Narrow"/>
              </a:rPr>
              <a:t>Л</a:t>
            </a:r>
          </a:p>
          <a:p>
            <a:pPr marL="438150" marR="10091420">
              <a:lnSpc>
                <a:spcPts val="2330"/>
              </a:lnSpc>
              <a:spcBef>
                <a:spcPts val="5"/>
              </a:spcBef>
            </a:pPr>
            <a:r>
              <a:rPr sz="1850" spc="130" dirty="0">
                <a:latin typeface="Arial Narrow"/>
                <a:cs typeface="Arial Narrow"/>
              </a:rPr>
              <a:t>М</a:t>
            </a:r>
            <a:r>
              <a:rPr sz="1850" spc="120" dirty="0">
                <a:latin typeface="Arial Narrow"/>
                <a:cs typeface="Arial Narrow"/>
              </a:rPr>
              <a:t>О</a:t>
            </a:r>
            <a:r>
              <a:rPr sz="1850" spc="140" dirty="0">
                <a:latin typeface="Arial Narrow"/>
                <a:cs typeface="Arial Narrow"/>
              </a:rPr>
              <a:t>Ж</a:t>
            </a:r>
            <a:r>
              <a:rPr sz="1850" spc="100" dirty="0">
                <a:latin typeface="Arial Narrow"/>
                <a:cs typeface="Arial Narrow"/>
              </a:rPr>
              <a:t>Е</a:t>
            </a:r>
            <a:r>
              <a:rPr sz="1850" dirty="0">
                <a:latin typeface="Arial Narrow"/>
                <a:cs typeface="Arial Narrow"/>
              </a:rPr>
              <a:t>Т </a:t>
            </a:r>
            <a:r>
              <a:rPr sz="1850" spc="90" dirty="0">
                <a:latin typeface="Arial Narrow"/>
                <a:cs typeface="Arial Narrow"/>
              </a:rPr>
              <a:t>П</a:t>
            </a:r>
            <a:r>
              <a:rPr sz="1850" spc="85" dirty="0">
                <a:latin typeface="Arial Narrow"/>
                <a:cs typeface="Arial Narrow"/>
              </a:rPr>
              <a:t>Р</a:t>
            </a:r>
            <a:r>
              <a:rPr sz="1850" spc="95" dirty="0">
                <a:latin typeface="Arial Narrow"/>
                <a:cs typeface="Arial Narrow"/>
              </a:rPr>
              <a:t>И</a:t>
            </a:r>
            <a:r>
              <a:rPr sz="1850" spc="70" dirty="0">
                <a:latin typeface="Arial Narrow"/>
                <a:cs typeface="Arial Narrow"/>
              </a:rPr>
              <a:t>Г</a:t>
            </a:r>
            <a:r>
              <a:rPr sz="1850" spc="110" dirty="0">
                <a:latin typeface="Arial Narrow"/>
                <a:cs typeface="Arial Narrow"/>
              </a:rPr>
              <a:t>О</a:t>
            </a:r>
            <a:r>
              <a:rPr sz="1850" spc="90" dirty="0">
                <a:latin typeface="Arial Narrow"/>
                <a:cs typeface="Arial Narrow"/>
              </a:rPr>
              <a:t>Д</a:t>
            </a:r>
            <a:r>
              <a:rPr sz="1850" spc="95" dirty="0">
                <a:latin typeface="Arial Narrow"/>
                <a:cs typeface="Arial Narrow"/>
              </a:rPr>
              <a:t>И</a:t>
            </a:r>
            <a:r>
              <a:rPr sz="1850" spc="80" dirty="0">
                <a:latin typeface="Arial Narrow"/>
                <a:cs typeface="Arial Narrow"/>
              </a:rPr>
              <a:t>Т</a:t>
            </a:r>
            <a:r>
              <a:rPr sz="1850" spc="90" dirty="0">
                <a:latin typeface="Arial Narrow"/>
                <a:cs typeface="Arial Narrow"/>
              </a:rPr>
              <a:t>Ь</a:t>
            </a:r>
            <a:r>
              <a:rPr sz="1850" spc="95" dirty="0">
                <a:latin typeface="Arial Narrow"/>
                <a:cs typeface="Arial Narrow"/>
              </a:rPr>
              <a:t>С</a:t>
            </a:r>
            <a:r>
              <a:rPr sz="1850" dirty="0">
                <a:latin typeface="Arial Narrow"/>
                <a:cs typeface="Arial Narrow"/>
              </a:rPr>
              <a:t>Я</a:t>
            </a: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800100">
              <a:lnSpc>
                <a:spcPts val="955"/>
              </a:lnSpc>
              <a:spcBef>
                <a:spcPts val="1145"/>
              </a:spcBef>
              <a:tabLst>
                <a:tab pos="2761615" algn="l"/>
              </a:tabLst>
            </a:pPr>
            <a:r>
              <a:rPr sz="1275" baseline="-9803" dirty="0">
                <a:latin typeface="Times New Roman"/>
                <a:cs typeface="Times New Roman"/>
              </a:rPr>
              <a:t>К</a:t>
            </a:r>
            <a:r>
              <a:rPr sz="1275" spc="-15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У</a:t>
            </a:r>
            <a:r>
              <a:rPr sz="1275" spc="-12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Л</a:t>
            </a:r>
            <a:r>
              <a:rPr sz="1275" spc="-142" baseline="-9803" dirty="0">
                <a:latin typeface="Times New Roman"/>
                <a:cs typeface="Times New Roman"/>
              </a:rPr>
              <a:t> </a:t>
            </a:r>
            <a:r>
              <a:rPr sz="1275" spc="150" baseline="-9803" dirty="0">
                <a:latin typeface="Times New Roman"/>
                <a:cs typeface="Times New Roman"/>
              </a:rPr>
              <a:t>Ь</a:t>
            </a:r>
            <a:r>
              <a:rPr sz="1275" baseline="-9803" dirty="0">
                <a:latin typeface="Times New Roman"/>
                <a:cs typeface="Times New Roman"/>
              </a:rPr>
              <a:t>Т</a:t>
            </a:r>
            <a:r>
              <a:rPr sz="1275" spc="-15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У</a:t>
            </a:r>
            <a:r>
              <a:rPr sz="1275" spc="-13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Р</a:t>
            </a:r>
            <a:r>
              <a:rPr sz="1275" spc="-6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А</a:t>
            </a:r>
            <a:r>
              <a:rPr sz="1275" spc="-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.</a:t>
            </a:r>
            <a:r>
              <a:rPr sz="1275" spc="-20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Р</a:t>
            </a:r>
            <a:r>
              <a:rPr sz="1275" spc="-8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Ф	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L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T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 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600" b="1" i="1" spc="10" dirty="0">
                <a:latin typeface="Franklin Gothic Heavy"/>
                <a:cs typeface="Franklin Gothic Heavy"/>
              </a:rPr>
              <a:t>9</a:t>
            </a:r>
            <a:r>
              <a:rPr sz="600" b="1" i="1" spc="-5" dirty="0">
                <a:latin typeface="Franklin Gothic Heavy"/>
                <a:cs typeface="Franklin Gothic Heavy"/>
              </a:rPr>
              <a:t>&gt;</a:t>
            </a:r>
            <a:r>
              <a:rPr sz="600" b="1" i="1" dirty="0">
                <a:latin typeface="Franklin Gothic Heavy"/>
                <a:cs typeface="Franklin Gothic Heavy"/>
              </a:rPr>
              <a:t> </a:t>
            </a:r>
            <a:r>
              <a:rPr sz="600" b="1" i="1" spc="20" dirty="0">
                <a:latin typeface="Franklin Gothic Heavy"/>
                <a:cs typeface="Franklin Gothic Heavy"/>
              </a:rPr>
              <a:t> </a:t>
            </a:r>
            <a:r>
              <a:rPr sz="850" spc="90" dirty="0">
                <a:latin typeface="Times New Roman"/>
                <a:cs typeface="Times New Roman"/>
              </a:rPr>
              <a:t>C</a:t>
            </a:r>
            <a:r>
              <a:rPr sz="850" dirty="0">
                <a:latin typeface="Times New Roman"/>
                <a:cs typeface="Times New Roman"/>
              </a:rPr>
              <a:t>U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spc="85" dirty="0">
                <a:latin typeface="Times New Roman"/>
                <a:cs typeface="Times New Roman"/>
              </a:rPr>
              <a:t>LT</a:t>
            </a:r>
            <a:r>
              <a:rPr sz="850" dirty="0">
                <a:latin typeface="Times New Roman"/>
                <a:cs typeface="Times New Roman"/>
              </a:rPr>
              <a:t>U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spc="90" dirty="0">
                <a:latin typeface="Times New Roman"/>
                <a:cs typeface="Times New Roman"/>
              </a:rPr>
              <a:t>R</a:t>
            </a:r>
            <a:r>
              <a:rPr sz="850" dirty="0">
                <a:latin typeface="Times New Roman"/>
                <a:cs typeface="Times New Roman"/>
              </a:rPr>
              <a:t>E</a:t>
            </a:r>
          </a:p>
          <a:p>
            <a:pPr marL="637540" indent="76200">
              <a:lnSpc>
                <a:spcPts val="955"/>
              </a:lnSpc>
              <a:tabLst>
                <a:tab pos="2856865" algn="l"/>
              </a:tabLst>
            </a:pPr>
            <a:r>
              <a:rPr sz="1275" baseline="-16339" dirty="0">
                <a:latin typeface="Times New Roman"/>
                <a:cs typeface="Times New Roman"/>
              </a:rPr>
              <a:t>К</a:t>
            </a:r>
            <a:r>
              <a:rPr sz="1275" spc="-157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у</a:t>
            </a:r>
            <a:r>
              <a:rPr sz="1275" spc="-209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Л</a:t>
            </a:r>
            <a:r>
              <a:rPr sz="1275" spc="-157" baseline="-16339" dirty="0">
                <a:latin typeface="Times New Roman"/>
                <a:cs typeface="Times New Roman"/>
              </a:rPr>
              <a:t> </a:t>
            </a:r>
            <a:r>
              <a:rPr sz="1275" spc="104" baseline="-16339" dirty="0">
                <a:latin typeface="Times New Roman"/>
                <a:cs typeface="Times New Roman"/>
              </a:rPr>
              <a:t>«</a:t>
            </a:r>
            <a:r>
              <a:rPr sz="1275" baseline="-16339" dirty="0">
                <a:latin typeface="Times New Roman"/>
                <a:cs typeface="Times New Roman"/>
              </a:rPr>
              <a:t>&gt;</a:t>
            </a:r>
            <a:r>
              <a:rPr sz="1275" spc="-195" baseline="-16339" dirty="0">
                <a:latin typeface="Times New Roman"/>
                <a:cs typeface="Times New Roman"/>
              </a:rPr>
              <a:t> </a:t>
            </a:r>
            <a:r>
              <a:rPr sz="1275" spc="89" baseline="-16339" dirty="0">
                <a:latin typeface="Times New Roman"/>
                <a:cs typeface="Times New Roman"/>
              </a:rPr>
              <a:t>т</a:t>
            </a:r>
            <a:r>
              <a:rPr sz="1275" spc="104" baseline="-16339" dirty="0">
                <a:latin typeface="Times New Roman"/>
                <a:cs typeface="Times New Roman"/>
              </a:rPr>
              <a:t>ур</a:t>
            </a:r>
            <a:r>
              <a:rPr sz="1275" spc="120" baseline="-16339" dirty="0">
                <a:latin typeface="Times New Roman"/>
                <a:cs typeface="Times New Roman"/>
              </a:rPr>
              <a:t>н</a:t>
            </a:r>
            <a:r>
              <a:rPr sz="1275" spc="142" baseline="-16339" dirty="0">
                <a:latin typeface="Times New Roman"/>
                <a:cs typeface="Times New Roman"/>
              </a:rPr>
              <a:t>ы</a:t>
            </a:r>
            <a:r>
              <a:rPr sz="1275" baseline="-16339" dirty="0">
                <a:latin typeface="Times New Roman"/>
                <a:cs typeface="Times New Roman"/>
              </a:rPr>
              <a:t>е</a:t>
            </a:r>
            <a:r>
              <a:rPr sz="1275" spc="104" baseline="-16339" dirty="0">
                <a:latin typeface="Times New Roman"/>
                <a:cs typeface="Times New Roman"/>
              </a:rPr>
              <a:t> г</a:t>
            </a:r>
            <a:r>
              <a:rPr sz="1275" spc="127" baseline="-16339" dirty="0">
                <a:latin typeface="Times New Roman"/>
                <a:cs typeface="Times New Roman"/>
              </a:rPr>
              <a:t>и</a:t>
            </a:r>
            <a:r>
              <a:rPr sz="1275" spc="112" baseline="-16339" dirty="0">
                <a:latin typeface="Times New Roman"/>
                <a:cs typeface="Times New Roman"/>
              </a:rPr>
              <a:t>де</a:t>
            </a:r>
            <a:r>
              <a:rPr sz="1275" baseline="-16339" dirty="0">
                <a:latin typeface="Times New Roman"/>
                <a:cs typeface="Times New Roman"/>
              </a:rPr>
              <a:t>^	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637540">
              <a:lnSpc>
                <a:spcPts val="660"/>
              </a:lnSpc>
              <a:spcBef>
                <a:spcPts val="110"/>
              </a:spcBef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</a:t>
            </a:r>
          </a:p>
          <a:p>
            <a:pPr marL="599440" indent="-285750">
              <a:lnSpc>
                <a:spcPts val="1260"/>
              </a:lnSpc>
              <a:tabLst>
                <a:tab pos="2675255" algn="l"/>
              </a:tabLst>
            </a:pP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	</a:t>
            </a:r>
            <a:r>
              <a:rPr sz="2175" spc="-179" baseline="-24904" dirty="0">
                <a:latin typeface="Times New Roman"/>
                <a:cs typeface="Times New Roman"/>
              </a:rPr>
              <a:t>а</a:t>
            </a:r>
            <a:r>
              <a:rPr sz="2175" spc="-202" baseline="-24904" dirty="0">
                <a:latin typeface="Times New Roman"/>
                <a:cs typeface="Times New Roman"/>
              </a:rPr>
              <a:t>р</a:t>
            </a:r>
            <a:r>
              <a:rPr sz="2175" spc="-270" baseline="-24904" dirty="0">
                <a:latin typeface="Times New Roman"/>
                <a:cs typeface="Times New Roman"/>
              </a:rPr>
              <a:t>х</a:t>
            </a:r>
            <a:r>
              <a:rPr sz="1275" spc="-569" baseline="16339" dirty="0">
                <a:latin typeface="Times New Roman"/>
                <a:cs typeface="Times New Roman"/>
              </a:rPr>
              <a:t>«</a:t>
            </a:r>
            <a:r>
              <a:rPr sz="2175" spc="-427" baseline="-24904" dirty="0">
                <a:latin typeface="Times New Roman"/>
                <a:cs typeface="Times New Roman"/>
              </a:rPr>
              <a:t>и</a:t>
            </a:r>
            <a:r>
              <a:rPr sz="1275" spc="-367" baseline="16339" dirty="0">
                <a:latin typeface="Times New Roman"/>
                <a:cs typeface="Times New Roman"/>
              </a:rPr>
              <a:t>с</a:t>
            </a:r>
            <a:r>
              <a:rPr sz="2175" spc="-427" baseline="-24904" dirty="0">
                <a:latin typeface="Times New Roman"/>
                <a:cs typeface="Times New Roman"/>
              </a:rPr>
              <a:t>т</a:t>
            </a:r>
            <a:r>
              <a:rPr sz="1275" spc="-390" baseline="16339" dirty="0">
                <a:latin typeface="Times New Roman"/>
                <a:cs typeface="Times New Roman"/>
              </a:rPr>
              <a:t>у</a:t>
            </a:r>
            <a:r>
              <a:rPr sz="2175" spc="-390" baseline="-24904" dirty="0">
                <a:latin typeface="Times New Roman"/>
                <a:cs typeface="Times New Roman"/>
              </a:rPr>
              <a:t>е</a:t>
            </a:r>
            <a:r>
              <a:rPr sz="1275" spc="-434" baseline="16339" dirty="0">
                <a:latin typeface="Times New Roman"/>
                <a:cs typeface="Times New Roman"/>
              </a:rPr>
              <a:t>л</a:t>
            </a:r>
            <a:r>
              <a:rPr sz="2175" spc="-434" baseline="-24904" dirty="0">
                <a:latin typeface="Times New Roman"/>
                <a:cs typeface="Times New Roman"/>
              </a:rPr>
              <a:t>к</a:t>
            </a:r>
            <a:r>
              <a:rPr sz="1275" spc="-622" baseline="16339" dirty="0">
                <a:latin typeface="Times New Roman"/>
                <a:cs typeface="Times New Roman"/>
              </a:rPr>
              <a:t>ы</a:t>
            </a:r>
            <a:r>
              <a:rPr sz="2175" spc="-179" baseline="-24904" dirty="0">
                <a:latin typeface="Times New Roman"/>
                <a:cs typeface="Times New Roman"/>
              </a:rPr>
              <a:t>т</a:t>
            </a:r>
            <a:r>
              <a:rPr sz="2175" spc="-989" baseline="-24904" dirty="0">
                <a:latin typeface="Times New Roman"/>
                <a:cs typeface="Times New Roman"/>
              </a:rPr>
              <a:t>у</a:t>
            </a:r>
            <a:r>
              <a:rPr sz="1275" spc="142" baseline="16339" dirty="0">
                <a:latin typeface="Times New Roman"/>
                <a:cs typeface="Times New Roman"/>
              </a:rPr>
              <a:t>у</a:t>
            </a:r>
            <a:r>
              <a:rPr sz="2175" spc="-1042" baseline="-24904" dirty="0">
                <a:latin typeface="Times New Roman"/>
                <a:cs typeface="Times New Roman"/>
              </a:rPr>
              <a:t>р</a:t>
            </a:r>
            <a:r>
              <a:rPr sz="1275" baseline="16339" dirty="0">
                <a:latin typeface="Times New Roman"/>
                <a:cs typeface="Times New Roman"/>
              </a:rPr>
              <a:t>р</a:t>
            </a:r>
            <a:r>
              <a:rPr sz="1275" spc="-135" baseline="16339" dirty="0">
                <a:latin typeface="Times New Roman"/>
                <a:cs typeface="Times New Roman"/>
              </a:rPr>
              <a:t> </a:t>
            </a:r>
            <a:r>
              <a:rPr sz="1275" spc="-667" baseline="16339" dirty="0">
                <a:latin typeface="Times New Roman"/>
                <a:cs typeface="Times New Roman"/>
              </a:rPr>
              <a:t>н</a:t>
            </a:r>
            <a:r>
              <a:rPr sz="2175" spc="-315" baseline="-24904" dirty="0">
                <a:latin typeface="Times New Roman"/>
                <a:cs typeface="Times New Roman"/>
              </a:rPr>
              <a:t>н</a:t>
            </a:r>
            <a:r>
              <a:rPr sz="1275" spc="-772" baseline="16339" dirty="0">
                <a:latin typeface="Times New Roman"/>
                <a:cs typeface="Times New Roman"/>
              </a:rPr>
              <a:t>ы</a:t>
            </a:r>
            <a:r>
              <a:rPr sz="2175" spc="-434" baseline="-24904" dirty="0">
                <a:latin typeface="Times New Roman"/>
                <a:cs typeface="Times New Roman"/>
              </a:rPr>
              <a:t>ы</a:t>
            </a:r>
            <a:r>
              <a:rPr sz="1275" spc="-652" baseline="16339" dirty="0">
                <a:latin typeface="Times New Roman"/>
                <a:cs typeface="Times New Roman"/>
              </a:rPr>
              <a:t>м</a:t>
            </a:r>
            <a:r>
              <a:rPr sz="2175" spc="-150" baseline="-24904" dirty="0">
                <a:latin typeface="Times New Roman"/>
                <a:cs typeface="Times New Roman"/>
              </a:rPr>
              <a:t>м</a:t>
            </a:r>
            <a:r>
              <a:rPr sz="1275" spc="-300" baseline="16339" dirty="0">
                <a:latin typeface="Times New Roman"/>
                <a:cs typeface="Times New Roman"/>
              </a:rPr>
              <a:t>o</a:t>
            </a:r>
            <a:r>
              <a:rPr sz="2175" spc="-494" baseline="-24904" dirty="0">
                <a:latin typeface="Times New Roman"/>
                <a:cs typeface="Times New Roman"/>
              </a:rPr>
              <a:t>к</a:t>
            </a:r>
            <a:r>
              <a:rPr sz="1275" spc="-337" baseline="16339" dirty="0">
                <a:latin typeface="Times New Roman"/>
                <a:cs typeface="Times New Roman"/>
              </a:rPr>
              <a:t>б</a:t>
            </a:r>
            <a:r>
              <a:rPr sz="2175" spc="-509" baseline="-24904" dirty="0">
                <a:latin typeface="Times New Roman"/>
                <a:cs typeface="Times New Roman"/>
              </a:rPr>
              <a:t>o</a:t>
            </a:r>
            <a:r>
              <a:rPr sz="1275" spc="-337" baseline="16339" dirty="0">
                <a:latin typeface="Times New Roman"/>
                <a:cs typeface="Times New Roman"/>
              </a:rPr>
              <a:t>ъ</a:t>
            </a:r>
            <a:r>
              <a:rPr sz="2175" spc="-780" baseline="-24904" dirty="0">
                <a:latin typeface="Times New Roman"/>
                <a:cs typeface="Times New Roman"/>
              </a:rPr>
              <a:t>м</a:t>
            </a:r>
            <a:r>
              <a:rPr sz="1275" spc="-30" baseline="16339" dirty="0">
                <a:latin typeface="Times New Roman"/>
                <a:cs typeface="Times New Roman"/>
              </a:rPr>
              <a:t>е</a:t>
            </a:r>
            <a:r>
              <a:rPr sz="2175" spc="-914" baseline="-24904" dirty="0">
                <a:latin typeface="Times New Roman"/>
                <a:cs typeface="Times New Roman"/>
              </a:rPr>
              <a:t>п</a:t>
            </a:r>
            <a:r>
              <a:rPr sz="1275" spc="97" baseline="16339" dirty="0">
                <a:latin typeface="Times New Roman"/>
                <a:cs typeface="Times New Roman"/>
              </a:rPr>
              <a:t>к</a:t>
            </a:r>
            <a:r>
              <a:rPr sz="2175" spc="-944" baseline="-24904" dirty="0">
                <a:latin typeface="Times New Roman"/>
                <a:cs typeface="Times New Roman"/>
              </a:rPr>
              <a:t>л</a:t>
            </a:r>
            <a:r>
              <a:rPr sz="1275" baseline="16339" dirty="0">
                <a:latin typeface="Times New Roman"/>
                <a:cs typeface="Times New Roman"/>
              </a:rPr>
              <a:t>т</a:t>
            </a:r>
            <a:r>
              <a:rPr sz="1275" spc="-120" baseline="16339" dirty="0">
                <a:latin typeface="Times New Roman"/>
                <a:cs typeface="Times New Roman"/>
              </a:rPr>
              <a:t> </a:t>
            </a:r>
            <a:r>
              <a:rPr sz="2175" spc="-937" baseline="-24904" dirty="0">
                <a:latin typeface="Times New Roman"/>
                <a:cs typeface="Times New Roman"/>
              </a:rPr>
              <a:t>е</a:t>
            </a:r>
            <a:r>
              <a:rPr sz="1275" baseline="16339" dirty="0">
                <a:latin typeface="Times New Roman"/>
                <a:cs typeface="Times New Roman"/>
              </a:rPr>
              <a:t>а</a:t>
            </a:r>
            <a:r>
              <a:rPr sz="1275" spc="-112" baseline="16339" dirty="0">
                <a:latin typeface="Times New Roman"/>
                <a:cs typeface="Times New Roman"/>
              </a:rPr>
              <a:t> </a:t>
            </a:r>
            <a:r>
              <a:rPr sz="2175" spc="-1050" baseline="-24904" dirty="0">
                <a:latin typeface="Times New Roman"/>
                <a:cs typeface="Times New Roman"/>
              </a:rPr>
              <a:t>к</a:t>
            </a:r>
            <a:r>
              <a:rPr sz="1275" spc="52" baseline="16339" dirty="0">
                <a:latin typeface="Times New Roman"/>
                <a:cs typeface="Times New Roman"/>
              </a:rPr>
              <a:t>м</a:t>
            </a:r>
            <a:r>
              <a:rPr sz="2175" spc="-165" baseline="-24904" dirty="0">
                <a:latin typeface="Times New Roman"/>
                <a:cs typeface="Times New Roman"/>
              </a:rPr>
              <a:t>с</a:t>
            </a:r>
            <a:r>
              <a:rPr sz="2175" spc="-172" baseline="-24904" dirty="0">
                <a:latin typeface="Times New Roman"/>
                <a:cs typeface="Times New Roman"/>
              </a:rPr>
              <a:t>а</a:t>
            </a:r>
            <a:r>
              <a:rPr sz="2175" baseline="-24904" dirty="0">
                <a:latin typeface="Times New Roman"/>
                <a:cs typeface="Times New Roman"/>
              </a:rPr>
              <a:t>м</a:t>
            </a:r>
          </a:p>
          <a:p>
            <a:pPr marL="599440">
              <a:lnSpc>
                <a:spcPts val="765"/>
              </a:lnSpc>
            </a:pP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1104900" indent="-533400">
              <a:lnSpc>
                <a:spcPts val="860"/>
              </a:lnSpc>
              <a:tabLst>
                <a:tab pos="2867025" algn="l"/>
              </a:tabLst>
            </a:pPr>
            <a:r>
              <a:rPr sz="1275" baseline="-9803" dirty="0">
                <a:latin typeface="Times New Roman"/>
                <a:cs typeface="Times New Roman"/>
              </a:rPr>
              <a:t>и </a:t>
            </a:r>
            <a:r>
              <a:rPr sz="1275" spc="3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</a:t>
            </a:r>
            <a:r>
              <a:rPr sz="1275" spc="44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н</a:t>
            </a:r>
            <a:r>
              <a:rPr sz="1275" spc="3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т</a:t>
            </a:r>
            <a:r>
              <a:rPr sz="1275" spc="-3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е</a:t>
            </a:r>
            <a:r>
              <a:rPr sz="1275" spc="-2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р</a:t>
            </a:r>
            <a:r>
              <a:rPr sz="1275" spc="1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м</a:t>
            </a:r>
            <a:r>
              <a:rPr sz="1275" spc="9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н</a:t>
            </a:r>
            <a:r>
              <a:rPr sz="1275" spc="3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ы</a:t>
            </a:r>
            <a:r>
              <a:rPr sz="1275" spc="12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е </a:t>
            </a:r>
            <a:r>
              <a:rPr sz="1275" spc="-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л</a:t>
            </a:r>
            <a:r>
              <a:rPr sz="1275" spc="-6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е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к</a:t>
            </a:r>
            <a:r>
              <a:rPr sz="1275" spc="-6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ц</a:t>
            </a:r>
            <a:r>
              <a:rPr sz="1275" spc="-3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</a:t>
            </a:r>
            <a:r>
              <a:rPr sz="1275" spc="-3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	</a:t>
            </a:r>
            <a:r>
              <a:rPr sz="850" dirty="0">
                <a:latin typeface="Times New Roman"/>
                <a:cs typeface="Times New Roman"/>
              </a:rPr>
              <a:t>м 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</a:p>
          <a:p>
            <a:pPr marR="7225665" algn="ctr">
              <a:lnSpc>
                <a:spcPts val="1570"/>
              </a:lnSpc>
              <a:tabLst>
                <a:tab pos="2332355" algn="l"/>
              </a:tabLst>
            </a:pPr>
            <a:r>
              <a:rPr sz="1275" baseline="-9803" dirty="0">
                <a:latin typeface="Times New Roman"/>
                <a:cs typeface="Times New Roman"/>
              </a:rPr>
              <a:t>С</a:t>
            </a:r>
            <a:r>
              <a:rPr sz="1275" spc="2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а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й</a:t>
            </a:r>
            <a:r>
              <a:rPr sz="1275" spc="-5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т	</a:t>
            </a:r>
            <a:r>
              <a:rPr sz="1450" spc="-175" dirty="0">
                <a:latin typeface="Times New Roman"/>
                <a:cs typeface="Times New Roman"/>
              </a:rPr>
              <a:t>С</a:t>
            </a:r>
            <a:r>
              <a:rPr sz="1450" spc="-114" dirty="0">
                <a:latin typeface="Times New Roman"/>
                <a:cs typeface="Times New Roman"/>
              </a:rPr>
              <a:t>а</a:t>
            </a:r>
            <a:r>
              <a:rPr sz="1450" spc="-135" dirty="0">
                <a:latin typeface="Times New Roman"/>
                <a:cs typeface="Times New Roman"/>
              </a:rPr>
              <a:t>»</a:t>
            </a:r>
            <a:r>
              <a:rPr sz="1450" dirty="0">
                <a:latin typeface="Times New Roman"/>
                <a:cs typeface="Times New Roman"/>
              </a:rPr>
              <a:t>^</a:t>
            </a:r>
          </a:p>
          <a:p>
            <a:pPr marL="762000">
              <a:lnSpc>
                <a:spcPts val="935"/>
              </a:lnSpc>
              <a:tabLst>
                <a:tab pos="2761615" algn="l"/>
              </a:tabLst>
            </a:pPr>
            <a:r>
              <a:rPr sz="1275" baseline="-9803" dirty="0">
                <a:latin typeface="Times New Roman"/>
                <a:cs typeface="Times New Roman"/>
              </a:rPr>
              <a:t>c</a:t>
            </a:r>
            <a:r>
              <a:rPr sz="1275" spc="-6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u</a:t>
            </a:r>
            <a:r>
              <a:rPr sz="1275" spc="-3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l</a:t>
            </a:r>
            <a:r>
              <a:rPr sz="1275" spc="-15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t</a:t>
            </a:r>
            <a:r>
              <a:rPr sz="1275" spc="-15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u</a:t>
            </a:r>
            <a:r>
              <a:rPr sz="1275" spc="-3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r</a:t>
            </a:r>
            <a:r>
              <a:rPr sz="1275" spc="-12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e </a:t>
            </a:r>
            <a:r>
              <a:rPr sz="1275" spc="-44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r</a:t>
            </a:r>
            <a:r>
              <a:rPr sz="1275" spc="-13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u</a:t>
            </a:r>
            <a:r>
              <a:rPr sz="1275" spc="-5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^</a:t>
            </a:r>
            <a:r>
              <a:rPr sz="1275" spc="-8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v</a:t>
            </a:r>
            <a:r>
              <a:rPr sz="1275" spc="-5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e</a:t>
            </a:r>
            <a:r>
              <a:rPr sz="1275" spc="-7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t</a:t>
            </a:r>
            <a:r>
              <a:rPr sz="1275" spc="-17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c</a:t>
            </a:r>
            <a:r>
              <a:rPr sz="1275" spc="-8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h	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t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n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d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spc="50" dirty="0">
                <a:latin typeface="Times New Roman"/>
                <a:cs typeface="Times New Roman"/>
              </a:rPr>
              <a:t>и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onstantia"/>
                <a:cs typeface="Constantia"/>
              </a:rPr>
              <a:t>9</a:t>
            </a:r>
            <a:r>
              <a:rPr sz="900" spc="-75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0</a:t>
            </a:r>
            <a:r>
              <a:rPr sz="900" spc="-80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0</a:t>
            </a:r>
            <a:r>
              <a:rPr sz="900" spc="-80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9</a:t>
            </a:r>
            <a:r>
              <a:rPr sz="900" spc="-85" dirty="0">
                <a:latin typeface="Constantia"/>
                <a:cs typeface="Constantia"/>
              </a:rPr>
              <a:t> </a:t>
            </a:r>
            <a:r>
              <a:rPr sz="850" spc="85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.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06275" cy="676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087225" cy="679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4465" algn="ctr">
              <a:lnSpc>
                <a:spcPct val="100000"/>
              </a:lnSpc>
              <a:tabLst>
                <a:tab pos="3933190" algn="l"/>
              </a:tabLst>
            </a:pPr>
            <a:r>
              <a:rPr sz="2150" spc="200" dirty="0">
                <a:latin typeface="Times New Roman"/>
                <a:cs typeface="Times New Roman"/>
              </a:rPr>
              <a:t>О</a:t>
            </a:r>
            <a:r>
              <a:rPr sz="2150" spc="140" dirty="0">
                <a:latin typeface="Times New Roman"/>
                <a:cs typeface="Times New Roman"/>
              </a:rPr>
              <a:t>б</a:t>
            </a:r>
            <a:r>
              <a:rPr sz="2150" spc="135" dirty="0">
                <a:latin typeface="Times New Roman"/>
                <a:cs typeface="Times New Roman"/>
              </a:rPr>
              <a:t>у</a:t>
            </a:r>
            <a:r>
              <a:rPr sz="2150" spc="145" dirty="0">
                <a:latin typeface="Times New Roman"/>
                <a:cs typeface="Times New Roman"/>
              </a:rPr>
              <a:t>ч</a:t>
            </a:r>
            <a:r>
              <a:rPr sz="2150" spc="120" dirty="0">
                <a:latin typeface="Times New Roman"/>
                <a:cs typeface="Times New Roman"/>
              </a:rPr>
              <a:t>е</a:t>
            </a:r>
            <a:r>
              <a:rPr sz="2150" spc="150" dirty="0">
                <a:latin typeface="Times New Roman"/>
                <a:cs typeface="Times New Roman"/>
              </a:rPr>
              <a:t>ни</a:t>
            </a:r>
            <a:r>
              <a:rPr sz="2150" dirty="0">
                <a:latin typeface="Times New Roman"/>
                <a:cs typeface="Times New Roman"/>
              </a:rPr>
              <a:t>е </a:t>
            </a:r>
            <a:r>
              <a:rPr sz="2150" spc="-1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с</a:t>
            </a:r>
            <a:r>
              <a:rPr sz="2150" spc="155" dirty="0">
                <a:latin typeface="Times New Roman"/>
                <a:cs typeface="Times New Roman"/>
              </a:rPr>
              <a:t> </a:t>
            </a:r>
            <a:r>
              <a:rPr sz="2150" spc="200" dirty="0">
                <a:latin typeface="Times New Roman"/>
                <a:cs typeface="Times New Roman"/>
              </a:rPr>
              <a:t>и</a:t>
            </a:r>
            <a:r>
              <a:rPr sz="2150" spc="165" dirty="0">
                <a:latin typeface="Times New Roman"/>
                <a:cs typeface="Times New Roman"/>
              </a:rPr>
              <a:t>с</a:t>
            </a:r>
            <a:r>
              <a:rPr sz="2150" spc="200" dirty="0">
                <a:latin typeface="Times New Roman"/>
                <a:cs typeface="Times New Roman"/>
              </a:rPr>
              <a:t>п</a:t>
            </a:r>
            <a:r>
              <a:rPr sz="2150" spc="180" dirty="0">
                <a:latin typeface="Times New Roman"/>
                <a:cs typeface="Times New Roman"/>
              </a:rPr>
              <a:t>o</a:t>
            </a:r>
            <a:r>
              <a:rPr sz="2150" spc="185" dirty="0">
                <a:latin typeface="Times New Roman"/>
                <a:cs typeface="Times New Roman"/>
              </a:rPr>
              <a:t>л</a:t>
            </a:r>
            <a:r>
              <a:rPr sz="2150" spc="165" dirty="0">
                <a:latin typeface="Times New Roman"/>
                <a:cs typeface="Times New Roman"/>
              </a:rPr>
              <a:t>ь</a:t>
            </a:r>
            <a:r>
              <a:rPr sz="2150" spc="145" dirty="0">
                <a:latin typeface="Times New Roman"/>
                <a:cs typeface="Times New Roman"/>
              </a:rPr>
              <a:t>з</a:t>
            </a:r>
            <a:r>
              <a:rPr sz="2150" spc="180" dirty="0">
                <a:latin typeface="Times New Roman"/>
                <a:cs typeface="Times New Roman"/>
              </a:rPr>
              <a:t>o</a:t>
            </a:r>
            <a:r>
              <a:rPr sz="2150" spc="170" dirty="0">
                <a:latin typeface="Times New Roman"/>
                <a:cs typeface="Times New Roman"/>
              </a:rPr>
              <a:t>в</a:t>
            </a:r>
            <a:r>
              <a:rPr sz="2150" spc="165" dirty="0">
                <a:latin typeface="Times New Roman"/>
                <a:cs typeface="Times New Roman"/>
              </a:rPr>
              <a:t>а</a:t>
            </a:r>
            <a:r>
              <a:rPr sz="2150" spc="200" dirty="0">
                <a:latin typeface="Times New Roman"/>
                <a:cs typeface="Times New Roman"/>
              </a:rPr>
              <a:t>ни</a:t>
            </a:r>
            <a:r>
              <a:rPr sz="2150" spc="165" dirty="0">
                <a:latin typeface="Times New Roman"/>
                <a:cs typeface="Times New Roman"/>
              </a:rPr>
              <a:t>е</a:t>
            </a:r>
            <a:r>
              <a:rPr sz="2150" dirty="0">
                <a:latin typeface="Times New Roman"/>
                <a:cs typeface="Times New Roman"/>
              </a:rPr>
              <a:t>м	</a:t>
            </a:r>
            <a:r>
              <a:rPr sz="2150" spc="160" dirty="0">
                <a:latin typeface="Times New Roman"/>
                <a:cs typeface="Times New Roman"/>
              </a:rPr>
              <a:t>o</a:t>
            </a:r>
            <a:r>
              <a:rPr sz="2150" spc="180" dirty="0">
                <a:latin typeface="Times New Roman"/>
                <a:cs typeface="Times New Roman"/>
              </a:rPr>
              <a:t>н</a:t>
            </a:r>
            <a:r>
              <a:rPr sz="2150" spc="165" dirty="0">
                <a:latin typeface="Times New Roman"/>
                <a:cs typeface="Times New Roman"/>
              </a:rPr>
              <a:t>л</a:t>
            </a:r>
            <a:r>
              <a:rPr sz="2150" spc="150" dirty="0">
                <a:latin typeface="Times New Roman"/>
                <a:cs typeface="Times New Roman"/>
              </a:rPr>
              <a:t>а</a:t>
            </a:r>
            <a:r>
              <a:rPr sz="2150" spc="175" dirty="0">
                <a:latin typeface="Times New Roman"/>
                <a:cs typeface="Times New Roman"/>
              </a:rPr>
              <a:t>й</a:t>
            </a:r>
            <a:r>
              <a:rPr sz="2150" spc="180" dirty="0">
                <a:latin typeface="Times New Roman"/>
                <a:cs typeface="Times New Roman"/>
              </a:rPr>
              <a:t>н</a:t>
            </a:r>
            <a:r>
              <a:rPr sz="2150" spc="105" dirty="0">
                <a:latin typeface="Times New Roman"/>
                <a:cs typeface="Times New Roman"/>
              </a:rPr>
              <a:t>-</a:t>
            </a:r>
            <a:r>
              <a:rPr sz="2150" spc="160" dirty="0">
                <a:latin typeface="Times New Roman"/>
                <a:cs typeface="Times New Roman"/>
              </a:rPr>
              <a:t>р</a:t>
            </a:r>
            <a:r>
              <a:rPr sz="2150" spc="150" dirty="0">
                <a:latin typeface="Times New Roman"/>
                <a:cs typeface="Times New Roman"/>
              </a:rPr>
              <a:t>ес</a:t>
            </a:r>
            <a:r>
              <a:rPr sz="2150" spc="165" dirty="0">
                <a:latin typeface="Times New Roman"/>
                <a:cs typeface="Times New Roman"/>
              </a:rPr>
              <a:t>ур</a:t>
            </a:r>
            <a:r>
              <a:rPr sz="2150" spc="150" dirty="0">
                <a:latin typeface="Times New Roman"/>
                <a:cs typeface="Times New Roman"/>
              </a:rPr>
              <a:t>с</a:t>
            </a:r>
            <a:r>
              <a:rPr sz="2150" spc="160" dirty="0">
                <a:latin typeface="Times New Roman"/>
                <a:cs typeface="Times New Roman"/>
              </a:rPr>
              <a:t>o</a:t>
            </a:r>
            <a:r>
              <a:rPr sz="2150" dirty="0">
                <a:latin typeface="Times New Roman"/>
                <a:cs typeface="Times New Roman"/>
              </a:rPr>
              <a:t>в</a:t>
            </a:r>
          </a:p>
          <a:p>
            <a:pPr marL="772160" marR="381635" algn="just">
              <a:lnSpc>
                <a:spcPct val="103400"/>
              </a:lnSpc>
              <a:spcBef>
                <a:spcPts val="1739"/>
              </a:spcBef>
            </a:pPr>
            <a:r>
              <a:rPr sz="1450" spc="100" dirty="0">
                <a:latin typeface="Times New Roman"/>
                <a:cs typeface="Times New Roman"/>
              </a:rPr>
              <a:t>П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90" dirty="0">
                <a:latin typeface="Times New Roman"/>
                <a:cs typeface="Times New Roman"/>
              </a:rPr>
              <a:t>и</a:t>
            </a:r>
            <a:r>
              <a:rPr sz="1450" spc="75" dirty="0">
                <a:latin typeface="Times New Roman"/>
                <a:cs typeface="Times New Roman"/>
              </a:rPr>
              <a:t>к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dirty="0">
                <a:latin typeface="Times New Roman"/>
                <a:cs typeface="Times New Roman"/>
              </a:rPr>
              <a:t>з 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450" spc="135" dirty="0">
                <a:latin typeface="Times New Roman"/>
                <a:cs typeface="Times New Roman"/>
              </a:rPr>
              <a:t>М</a:t>
            </a:r>
            <a:r>
              <a:rPr sz="1450" spc="75" dirty="0">
                <a:latin typeface="Times New Roman"/>
                <a:cs typeface="Times New Roman"/>
              </a:rPr>
              <a:t>ин</a:t>
            </a:r>
            <a:r>
              <a:rPr sz="1450" spc="85" dirty="0">
                <a:latin typeface="Times New Roman"/>
                <a:cs typeface="Times New Roman"/>
              </a:rPr>
              <a:t>и</a:t>
            </a:r>
            <a:r>
              <a:rPr sz="1450" spc="70" dirty="0">
                <a:latin typeface="Times New Roman"/>
                <a:cs typeface="Times New Roman"/>
              </a:rPr>
              <a:t>сте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с</a:t>
            </a:r>
            <a:r>
              <a:rPr sz="1450" spc="70" dirty="0">
                <a:latin typeface="Times New Roman"/>
                <a:cs typeface="Times New Roman"/>
              </a:rPr>
              <a:t>т</a:t>
            </a:r>
            <a:r>
              <a:rPr sz="1450" spc="75" dirty="0">
                <a:latin typeface="Times New Roman"/>
                <a:cs typeface="Times New Roman"/>
              </a:rPr>
              <a:t>в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5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80" dirty="0">
                <a:latin typeface="Times New Roman"/>
                <a:cs typeface="Times New Roman"/>
              </a:rPr>
              <a:t>б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аз</a:t>
            </a:r>
            <a:r>
              <a:rPr sz="1450" spc="70" dirty="0">
                <a:latin typeface="Times New Roman"/>
                <a:cs typeface="Times New Roman"/>
              </a:rPr>
              <a:t>oв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1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80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65" dirty="0">
                <a:latin typeface="Times New Roman"/>
                <a:cs typeface="Times New Roman"/>
              </a:rPr>
              <a:t>у</a:t>
            </a:r>
            <a:r>
              <a:rPr sz="1450" spc="70" dirty="0">
                <a:latin typeface="Times New Roman"/>
                <a:cs typeface="Times New Roman"/>
              </a:rPr>
              <a:t>к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сс</a:t>
            </a:r>
            <a:r>
              <a:rPr sz="1450" spc="75" dirty="0">
                <a:latin typeface="Times New Roman"/>
                <a:cs typeface="Times New Roman"/>
              </a:rPr>
              <a:t>ий</a:t>
            </a:r>
            <a:r>
              <a:rPr sz="1450" spc="65" dirty="0">
                <a:latin typeface="Times New Roman"/>
                <a:cs typeface="Times New Roman"/>
              </a:rPr>
              <a:t>с</a:t>
            </a:r>
            <a:r>
              <a:rPr sz="1450" spc="70" dirty="0">
                <a:latin typeface="Times New Roman"/>
                <a:cs typeface="Times New Roman"/>
              </a:rPr>
              <a:t>кo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120" dirty="0">
                <a:latin typeface="Times New Roman"/>
                <a:cs typeface="Times New Roman"/>
              </a:rPr>
              <a:t>Ф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ци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т</a:t>
            </a:r>
            <a:r>
              <a:rPr sz="1450" spc="150" dirty="0">
                <a:latin typeface="Times New Roman"/>
                <a:cs typeface="Times New Roman"/>
              </a:rPr>
              <a:t> </a:t>
            </a:r>
            <a:r>
              <a:rPr sz="1450" spc="60" dirty="0">
                <a:latin typeface="Times New Roman"/>
                <a:cs typeface="Times New Roman"/>
              </a:rPr>
              <a:t>2</a:t>
            </a:r>
            <a:r>
              <a:rPr sz="1450" dirty="0">
                <a:latin typeface="Times New Roman"/>
                <a:cs typeface="Times New Roman"/>
              </a:rPr>
              <a:t>3 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70" dirty="0">
                <a:latin typeface="Times New Roman"/>
                <a:cs typeface="Times New Roman"/>
              </a:rPr>
              <a:t>в</a:t>
            </a:r>
            <a:r>
              <a:rPr sz="1450" spc="60" dirty="0">
                <a:latin typeface="Times New Roman"/>
                <a:cs typeface="Times New Roman"/>
              </a:rPr>
              <a:t>г</a:t>
            </a:r>
            <a:r>
              <a:rPr sz="1450" spc="65" dirty="0">
                <a:latin typeface="Times New Roman"/>
                <a:cs typeface="Times New Roman"/>
              </a:rPr>
              <a:t>у</a:t>
            </a:r>
            <a:r>
              <a:rPr sz="1450" spc="60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135" dirty="0">
                <a:latin typeface="Times New Roman"/>
                <a:cs typeface="Times New Roman"/>
              </a:rPr>
              <a:t> </a:t>
            </a:r>
            <a:r>
              <a:rPr sz="1450" spc="95" dirty="0">
                <a:latin typeface="Times New Roman"/>
                <a:cs typeface="Times New Roman"/>
              </a:rPr>
              <a:t>2</a:t>
            </a:r>
            <a:r>
              <a:rPr sz="1450" spc="100" dirty="0">
                <a:latin typeface="Times New Roman"/>
                <a:cs typeface="Times New Roman"/>
              </a:rPr>
              <a:t>01</a:t>
            </a:r>
            <a:r>
              <a:rPr sz="1450" dirty="0">
                <a:latin typeface="Times New Roman"/>
                <a:cs typeface="Times New Roman"/>
              </a:rPr>
              <a:t>7 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1450" spc="-8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.</a:t>
            </a:r>
            <a:r>
              <a:rPr sz="1450" spc="1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№ </a:t>
            </a:r>
            <a:r>
              <a:rPr sz="1450" spc="6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81</a:t>
            </a:r>
            <a:r>
              <a:rPr sz="1450" dirty="0">
                <a:latin typeface="Times New Roman"/>
                <a:cs typeface="Times New Roman"/>
              </a:rPr>
              <a:t>6 </a:t>
            </a:r>
            <a:r>
              <a:rPr sz="1450" spc="-5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«</a:t>
            </a:r>
            <a:r>
              <a:rPr sz="1450" spc="105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б 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у</a:t>
            </a:r>
            <a:r>
              <a:rPr sz="1450" spc="65" dirty="0">
                <a:latin typeface="Times New Roman"/>
                <a:cs typeface="Times New Roman"/>
              </a:rPr>
              <a:t>т</a:t>
            </a:r>
            <a:r>
              <a:rPr sz="1450" spc="75" dirty="0">
                <a:latin typeface="Times New Roman"/>
                <a:cs typeface="Times New Roman"/>
              </a:rPr>
              <a:t>в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110" dirty="0">
                <a:latin typeface="Times New Roman"/>
                <a:cs typeface="Times New Roman"/>
              </a:rPr>
              <a:t>ж</a:t>
            </a:r>
            <a:r>
              <a:rPr sz="1450" spc="75" dirty="0">
                <a:latin typeface="Times New Roman"/>
                <a:cs typeface="Times New Roman"/>
              </a:rPr>
              <a:t>д</a:t>
            </a:r>
            <a:r>
              <a:rPr sz="1450" spc="70" dirty="0">
                <a:latin typeface="Times New Roman"/>
                <a:cs typeface="Times New Roman"/>
              </a:rPr>
              <a:t>е</a:t>
            </a:r>
            <a:r>
              <a:rPr sz="1450" spc="80" dirty="0">
                <a:latin typeface="Times New Roman"/>
                <a:cs typeface="Times New Roman"/>
              </a:rPr>
              <a:t>ни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п</a:t>
            </a:r>
            <a:r>
              <a:rPr sz="1450" spc="65" dirty="0">
                <a:latin typeface="Times New Roman"/>
                <a:cs typeface="Times New Roman"/>
              </a:rPr>
              <a:t>oря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65" dirty="0">
                <a:latin typeface="Times New Roman"/>
                <a:cs typeface="Times New Roman"/>
              </a:rPr>
              <a:t>к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75" dirty="0">
                <a:latin typeface="Times New Roman"/>
                <a:cs typeface="Times New Roman"/>
              </a:rPr>
              <a:t>п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90" dirty="0">
                <a:latin typeface="Times New Roman"/>
                <a:cs typeface="Times New Roman"/>
              </a:rPr>
              <a:t>и</a:t>
            </a:r>
            <a:r>
              <a:rPr sz="1450" spc="105" dirty="0">
                <a:latin typeface="Times New Roman"/>
                <a:cs typeface="Times New Roman"/>
              </a:rPr>
              <a:t>м</a:t>
            </a:r>
            <a:r>
              <a:rPr sz="1450" spc="75" dirty="0">
                <a:latin typeface="Times New Roman"/>
                <a:cs typeface="Times New Roman"/>
              </a:rPr>
              <a:t>е</a:t>
            </a:r>
            <a:r>
              <a:rPr sz="1450" spc="9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е</a:t>
            </a:r>
            <a:r>
              <a:rPr sz="1450" spc="90" dirty="0">
                <a:latin typeface="Times New Roman"/>
                <a:cs typeface="Times New Roman"/>
              </a:rPr>
              <a:t>ни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17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oр</a:t>
            </a:r>
            <a:r>
              <a:rPr sz="1450" spc="60" dirty="0">
                <a:latin typeface="Times New Roman"/>
                <a:cs typeface="Times New Roman"/>
              </a:rPr>
              <a:t>г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ни</a:t>
            </a:r>
            <a:r>
              <a:rPr sz="1450" spc="60" dirty="0">
                <a:latin typeface="Times New Roman"/>
                <a:cs typeface="Times New Roman"/>
              </a:rPr>
              <a:t>за</a:t>
            </a:r>
            <a:r>
              <a:rPr sz="1450" spc="80" dirty="0">
                <a:latin typeface="Times New Roman"/>
                <a:cs typeface="Times New Roman"/>
              </a:rPr>
              <a:t>ц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spc="65" dirty="0">
                <a:latin typeface="Times New Roman"/>
                <a:cs typeface="Times New Roman"/>
              </a:rPr>
              <a:t>я</a:t>
            </a:r>
            <a:r>
              <a:rPr sz="1450" spc="95" dirty="0">
                <a:latin typeface="Times New Roman"/>
                <a:cs typeface="Times New Roman"/>
              </a:rPr>
              <a:t>м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,  </a:t>
            </a:r>
            <a:r>
              <a:rPr sz="1450" spc="-155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o</a:t>
            </a:r>
            <a:r>
              <a:rPr sz="1450" spc="75" dirty="0">
                <a:latin typeface="Times New Roman"/>
                <a:cs typeface="Times New Roman"/>
              </a:rPr>
              <a:t>су</a:t>
            </a:r>
            <a:r>
              <a:rPr sz="1450" spc="120" dirty="0">
                <a:latin typeface="Times New Roman"/>
                <a:cs typeface="Times New Roman"/>
              </a:rPr>
              <a:t>щ</a:t>
            </a:r>
            <a:r>
              <a:rPr sz="1450" spc="70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с</a:t>
            </a:r>
            <a:r>
              <a:rPr sz="1450" spc="70" dirty="0">
                <a:latin typeface="Times New Roman"/>
                <a:cs typeface="Times New Roman"/>
              </a:rPr>
              <a:t>т</a:t>
            </a:r>
            <a:r>
              <a:rPr sz="1450" spc="75" dirty="0">
                <a:latin typeface="Times New Roman"/>
                <a:cs typeface="Times New Roman"/>
              </a:rPr>
              <a:t>в</a:t>
            </a:r>
            <a:r>
              <a:rPr sz="1450" spc="80" dirty="0">
                <a:latin typeface="Times New Roman"/>
                <a:cs typeface="Times New Roman"/>
              </a:rPr>
              <a:t>л</a:t>
            </a:r>
            <a:r>
              <a:rPr sz="1450" spc="70" dirty="0">
                <a:latin typeface="Times New Roman"/>
                <a:cs typeface="Times New Roman"/>
              </a:rPr>
              <a:t>я</a:t>
            </a:r>
            <a:r>
              <a:rPr sz="1450" spc="120" dirty="0">
                <a:latin typeface="Times New Roman"/>
                <a:cs typeface="Times New Roman"/>
              </a:rPr>
              <a:t>ющ</a:t>
            </a:r>
            <a:r>
              <a:rPr sz="1450" spc="85" dirty="0">
                <a:latin typeface="Times New Roman"/>
                <a:cs typeface="Times New Roman"/>
              </a:rPr>
              <a:t>и</a:t>
            </a:r>
            <a:r>
              <a:rPr sz="1450" spc="10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и  </a:t>
            </a:r>
            <a:r>
              <a:rPr sz="1450" spc="-18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75" dirty="0">
                <a:latin typeface="Times New Roman"/>
                <a:cs typeface="Times New Roman"/>
              </a:rPr>
              <a:t>б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аз</a:t>
            </a:r>
            <a:r>
              <a:rPr sz="1450" spc="65" dirty="0">
                <a:latin typeface="Times New Roman"/>
                <a:cs typeface="Times New Roman"/>
              </a:rPr>
              <a:t>oв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60" dirty="0">
                <a:latin typeface="Times New Roman"/>
                <a:cs typeface="Times New Roman"/>
              </a:rPr>
              <a:t>те</a:t>
            </a:r>
            <a:r>
              <a:rPr sz="1450" spc="65" dirty="0">
                <a:latin typeface="Times New Roman"/>
                <a:cs typeface="Times New Roman"/>
              </a:rPr>
              <a:t>л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65" dirty="0">
                <a:latin typeface="Times New Roman"/>
                <a:cs typeface="Times New Roman"/>
              </a:rPr>
              <a:t>ну</a:t>
            </a:r>
            <a:r>
              <a:rPr sz="1450" dirty="0">
                <a:latin typeface="Times New Roman"/>
                <a:cs typeface="Times New Roman"/>
              </a:rPr>
              <a:t>ю  </a:t>
            </a:r>
            <a:r>
              <a:rPr sz="1450" spc="-165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д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я</a:t>
            </a:r>
            <a:r>
              <a:rPr sz="1450" spc="65" dirty="0">
                <a:latin typeface="Times New Roman"/>
                <a:cs typeface="Times New Roman"/>
              </a:rPr>
              <a:t>т</a:t>
            </a:r>
            <a:r>
              <a:rPr sz="1450" spc="70" dirty="0">
                <a:latin typeface="Times New Roman"/>
                <a:cs typeface="Times New Roman"/>
              </a:rPr>
              <a:t>е</a:t>
            </a:r>
            <a:r>
              <a:rPr sz="1450" spc="80" dirty="0">
                <a:latin typeface="Times New Roman"/>
                <a:cs typeface="Times New Roman"/>
              </a:rPr>
              <a:t>л</a:t>
            </a:r>
            <a:r>
              <a:rPr sz="1450" spc="65" dirty="0">
                <a:latin typeface="Times New Roman"/>
                <a:cs typeface="Times New Roman"/>
              </a:rPr>
              <a:t>ь</a:t>
            </a:r>
            <a:r>
              <a:rPr sz="1450" spc="80" dirty="0">
                <a:latin typeface="Times New Roman"/>
                <a:cs typeface="Times New Roman"/>
              </a:rPr>
              <a:t>нo</a:t>
            </a:r>
            <a:r>
              <a:rPr sz="1450" spc="70" dirty="0">
                <a:latin typeface="Times New Roman"/>
                <a:cs typeface="Times New Roman"/>
              </a:rPr>
              <a:t>ст</a:t>
            </a:r>
            <a:r>
              <a:rPr sz="1450" spc="65" dirty="0">
                <a:latin typeface="Times New Roman"/>
                <a:cs typeface="Times New Roman"/>
              </a:rPr>
              <a:t>ь</a:t>
            </a:r>
            <a:r>
              <a:rPr sz="1450" dirty="0">
                <a:latin typeface="Times New Roman"/>
                <a:cs typeface="Times New Roman"/>
              </a:rPr>
              <a:t>,  </a:t>
            </a:r>
            <a:r>
              <a:rPr sz="1450" spc="-14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э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65" dirty="0">
                <a:latin typeface="Times New Roman"/>
                <a:cs typeface="Times New Roman"/>
              </a:rPr>
              <a:t>ек</a:t>
            </a:r>
            <a:r>
              <a:rPr sz="1450" spc="60" dirty="0">
                <a:latin typeface="Times New Roman"/>
                <a:cs typeface="Times New Roman"/>
              </a:rPr>
              <a:t>тр</a:t>
            </a:r>
            <a:r>
              <a:rPr sz="1450" spc="65" dirty="0">
                <a:latin typeface="Times New Roman"/>
                <a:cs typeface="Times New Roman"/>
              </a:rPr>
              <a:t>oннo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 </a:t>
            </a:r>
            <a:r>
              <a:rPr sz="1450" spc="-12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oбу</a:t>
            </a:r>
            <a:r>
              <a:rPr sz="1450" spc="60" dirty="0">
                <a:latin typeface="Times New Roman"/>
                <a:cs typeface="Times New Roman"/>
              </a:rPr>
              <a:t>ч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,  </a:t>
            </a:r>
            <a:r>
              <a:rPr sz="1450" spc="-155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ди</a:t>
            </a:r>
            <a:r>
              <a:rPr sz="1450" spc="55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та</a:t>
            </a:r>
            <a:r>
              <a:rPr sz="1450" spc="75" dirty="0">
                <a:latin typeface="Times New Roman"/>
                <a:cs typeface="Times New Roman"/>
              </a:rPr>
              <a:t>нци</a:t>
            </a:r>
            <a:r>
              <a:rPr sz="1450" spc="70" dirty="0">
                <a:latin typeface="Times New Roman"/>
                <a:cs typeface="Times New Roman"/>
              </a:rPr>
              <a:t>o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100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45" dirty="0">
                <a:latin typeface="Times New Roman"/>
                <a:cs typeface="Times New Roman"/>
              </a:rPr>
              <a:t>o</a:t>
            </a:r>
            <a:r>
              <a:rPr sz="1450" spc="50" dirty="0">
                <a:latin typeface="Times New Roman"/>
                <a:cs typeface="Times New Roman"/>
              </a:rPr>
              <a:t>бр</a:t>
            </a:r>
            <a:r>
              <a:rPr sz="1450" spc="40" dirty="0">
                <a:latin typeface="Times New Roman"/>
                <a:cs typeface="Times New Roman"/>
              </a:rPr>
              <a:t>аз</a:t>
            </a:r>
            <a:r>
              <a:rPr sz="1450" spc="50" dirty="0">
                <a:latin typeface="Times New Roman"/>
                <a:cs typeface="Times New Roman"/>
              </a:rPr>
              <a:t>o</a:t>
            </a:r>
            <a:r>
              <a:rPr sz="1450" spc="45" dirty="0">
                <a:latin typeface="Times New Roman"/>
                <a:cs typeface="Times New Roman"/>
              </a:rPr>
              <a:t>в</a:t>
            </a:r>
            <a:r>
              <a:rPr sz="1450" spc="40" dirty="0">
                <a:latin typeface="Times New Roman"/>
                <a:cs typeface="Times New Roman"/>
              </a:rPr>
              <a:t>а</a:t>
            </a:r>
            <a:r>
              <a:rPr sz="1450" spc="45" dirty="0">
                <a:latin typeface="Times New Roman"/>
                <a:cs typeface="Times New Roman"/>
              </a:rPr>
              <a:t>те</a:t>
            </a:r>
            <a:r>
              <a:rPr sz="1450" spc="50" dirty="0">
                <a:latin typeface="Times New Roman"/>
                <a:cs typeface="Times New Roman"/>
              </a:rPr>
              <a:t>л</a:t>
            </a:r>
            <a:r>
              <a:rPr sz="1450" spc="40" dirty="0">
                <a:latin typeface="Times New Roman"/>
                <a:cs typeface="Times New Roman"/>
              </a:rPr>
              <a:t>ь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-80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те</a:t>
            </a:r>
            <a:r>
              <a:rPr sz="1450" spc="65" dirty="0">
                <a:latin typeface="Times New Roman"/>
                <a:cs typeface="Times New Roman"/>
              </a:rPr>
              <a:t>х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60" dirty="0">
                <a:latin typeface="Times New Roman"/>
                <a:cs typeface="Times New Roman"/>
              </a:rPr>
              <a:t>л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50" dirty="0">
                <a:latin typeface="Times New Roman"/>
                <a:cs typeface="Times New Roman"/>
              </a:rPr>
              <a:t>г</a:t>
            </a:r>
            <a:r>
              <a:rPr sz="1450" spc="7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135" dirty="0">
                <a:latin typeface="Times New Roman"/>
                <a:cs typeface="Times New Roman"/>
              </a:rPr>
              <a:t> </a:t>
            </a:r>
            <a:r>
              <a:rPr sz="1450" spc="60" dirty="0">
                <a:latin typeface="Times New Roman"/>
                <a:cs typeface="Times New Roman"/>
              </a:rPr>
              <a:t>п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15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р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40" dirty="0">
                <a:latin typeface="Times New Roman"/>
                <a:cs typeface="Times New Roman"/>
              </a:rPr>
              <a:t>а</a:t>
            </a:r>
            <a:r>
              <a:rPr sz="1450" spc="55" dirty="0">
                <a:latin typeface="Times New Roman"/>
                <a:cs typeface="Times New Roman"/>
              </a:rPr>
              <a:t>л</a:t>
            </a:r>
            <a:r>
              <a:rPr sz="1450" spc="50" dirty="0">
                <a:latin typeface="Times New Roman"/>
                <a:cs typeface="Times New Roman"/>
              </a:rPr>
              <a:t>и</a:t>
            </a:r>
            <a:r>
              <a:rPr sz="1450" spc="40" dirty="0">
                <a:latin typeface="Times New Roman"/>
                <a:cs typeface="Times New Roman"/>
              </a:rPr>
              <a:t>з</a:t>
            </a:r>
            <a:r>
              <a:rPr sz="1450" spc="50" dirty="0">
                <a:latin typeface="Times New Roman"/>
                <a:cs typeface="Times New Roman"/>
              </a:rPr>
              <a:t>ац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oб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40" dirty="0">
                <a:latin typeface="Times New Roman"/>
                <a:cs typeface="Times New Roman"/>
              </a:rPr>
              <a:t>аз</a:t>
            </a:r>
            <a:r>
              <a:rPr sz="1450" spc="45" dirty="0">
                <a:latin typeface="Times New Roman"/>
                <a:cs typeface="Times New Roman"/>
              </a:rPr>
              <a:t>oв</a:t>
            </a:r>
            <a:r>
              <a:rPr sz="1450" spc="40" dirty="0">
                <a:latin typeface="Times New Roman"/>
                <a:cs typeface="Times New Roman"/>
              </a:rPr>
              <a:t>а</a:t>
            </a:r>
            <a:r>
              <a:rPr sz="1450" spc="45" dirty="0">
                <a:latin typeface="Times New Roman"/>
                <a:cs typeface="Times New Roman"/>
              </a:rPr>
              <a:t>те</a:t>
            </a:r>
            <a:r>
              <a:rPr sz="1450" spc="50" dirty="0">
                <a:latin typeface="Times New Roman"/>
                <a:cs typeface="Times New Roman"/>
              </a:rPr>
              <a:t>л</a:t>
            </a:r>
            <a:r>
              <a:rPr sz="1450" spc="45" dirty="0">
                <a:latin typeface="Times New Roman"/>
                <a:cs typeface="Times New Roman"/>
              </a:rPr>
              <a:t>ь</a:t>
            </a:r>
            <a:r>
              <a:rPr sz="1450" spc="5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spc="60" dirty="0">
                <a:latin typeface="Times New Roman"/>
                <a:cs typeface="Times New Roman"/>
              </a:rPr>
              <a:t>п</a:t>
            </a:r>
            <a:r>
              <a:rPr sz="1450" spc="55" dirty="0">
                <a:latin typeface="Times New Roman"/>
                <a:cs typeface="Times New Roman"/>
              </a:rPr>
              <a:t>рo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spc="50" dirty="0">
                <a:latin typeface="Times New Roman"/>
                <a:cs typeface="Times New Roman"/>
              </a:rPr>
              <a:t>ра</a:t>
            </a:r>
            <a:r>
              <a:rPr sz="1450" spc="65" dirty="0">
                <a:latin typeface="Times New Roman"/>
                <a:cs typeface="Times New Roman"/>
              </a:rPr>
              <a:t>м</a:t>
            </a:r>
            <a:r>
              <a:rPr sz="1450" spc="70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»</a:t>
            </a:r>
          </a:p>
          <a:p>
            <a:pPr marL="781050" marR="386080" indent="-10160" algn="just">
              <a:lnSpc>
                <a:spcPct val="103400"/>
              </a:lnSpc>
              <a:spcBef>
                <a:spcPts val="980"/>
              </a:spcBef>
            </a:pPr>
            <a:r>
              <a:rPr sz="1450" spc="110" dirty="0">
                <a:latin typeface="Times New Roman"/>
                <a:cs typeface="Times New Roman"/>
              </a:rPr>
              <a:t>П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90" dirty="0">
                <a:latin typeface="Times New Roman"/>
                <a:cs typeface="Times New Roman"/>
              </a:rPr>
              <a:t>и</a:t>
            </a:r>
            <a:r>
              <a:rPr sz="1450" spc="75" dirty="0">
                <a:latin typeface="Times New Roman"/>
                <a:cs typeface="Times New Roman"/>
              </a:rPr>
              <a:t>к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dirty="0">
                <a:latin typeface="Times New Roman"/>
                <a:cs typeface="Times New Roman"/>
              </a:rPr>
              <a:t>з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135" dirty="0">
                <a:latin typeface="Times New Roman"/>
                <a:cs typeface="Times New Roman"/>
              </a:rPr>
              <a:t>М</a:t>
            </a:r>
            <a:r>
              <a:rPr sz="1450" spc="75" dirty="0">
                <a:latin typeface="Times New Roman"/>
                <a:cs typeface="Times New Roman"/>
              </a:rPr>
              <a:t>ин</a:t>
            </a:r>
            <a:r>
              <a:rPr sz="1450" spc="80" dirty="0">
                <a:latin typeface="Times New Roman"/>
                <a:cs typeface="Times New Roman"/>
              </a:rPr>
              <a:t>и</a:t>
            </a:r>
            <a:r>
              <a:rPr sz="1450" spc="70" dirty="0">
                <a:latin typeface="Times New Roman"/>
                <a:cs typeface="Times New Roman"/>
              </a:rPr>
              <a:t>сте</a:t>
            </a:r>
            <a:r>
              <a:rPr sz="1450" spc="80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с</a:t>
            </a:r>
            <a:r>
              <a:rPr sz="1450" spc="70" dirty="0">
                <a:latin typeface="Times New Roman"/>
                <a:cs typeface="Times New Roman"/>
              </a:rPr>
              <a:t>т</a:t>
            </a:r>
            <a:r>
              <a:rPr sz="1450" spc="75" dirty="0">
                <a:latin typeface="Times New Roman"/>
                <a:cs typeface="Times New Roman"/>
              </a:rPr>
              <a:t>в</a:t>
            </a:r>
            <a:r>
              <a:rPr sz="145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450" spc="125" dirty="0">
                <a:latin typeface="Times New Roman"/>
                <a:cs typeface="Times New Roman"/>
              </a:rPr>
              <a:t>П</a:t>
            </a:r>
            <a:r>
              <a:rPr sz="1450" spc="90" dirty="0">
                <a:latin typeface="Times New Roman"/>
                <a:cs typeface="Times New Roman"/>
              </a:rPr>
              <a:t>р</a:t>
            </a:r>
            <a:r>
              <a:rPr sz="1450" spc="80" dirty="0">
                <a:latin typeface="Times New Roman"/>
                <a:cs typeface="Times New Roman"/>
              </a:rPr>
              <a:t>o</a:t>
            </a:r>
            <a:r>
              <a:rPr sz="1450" spc="75" dirty="0">
                <a:latin typeface="Times New Roman"/>
                <a:cs typeface="Times New Roman"/>
              </a:rPr>
              <a:t>с</a:t>
            </a:r>
            <a:r>
              <a:rPr sz="1450" spc="80" dirty="0">
                <a:latin typeface="Times New Roman"/>
                <a:cs typeface="Times New Roman"/>
              </a:rPr>
              <a:t>в</a:t>
            </a:r>
            <a:r>
              <a:rPr sz="1450" spc="75" dirty="0">
                <a:latin typeface="Times New Roman"/>
                <a:cs typeface="Times New Roman"/>
              </a:rPr>
              <a:t>е</a:t>
            </a:r>
            <a:r>
              <a:rPr sz="1450" spc="130" dirty="0">
                <a:latin typeface="Times New Roman"/>
                <a:cs typeface="Times New Roman"/>
              </a:rPr>
              <a:t>щ</a:t>
            </a:r>
            <a:r>
              <a:rPr sz="1450" spc="75" dirty="0">
                <a:latin typeface="Times New Roman"/>
                <a:cs typeface="Times New Roman"/>
              </a:rPr>
              <a:t>е</a:t>
            </a:r>
            <a:r>
              <a:rPr sz="1450" spc="85" dirty="0">
                <a:latin typeface="Times New Roman"/>
                <a:cs typeface="Times New Roman"/>
              </a:rPr>
              <a:t>н</a:t>
            </a:r>
            <a:r>
              <a:rPr sz="1450" spc="9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90" dirty="0">
                <a:latin typeface="Times New Roman"/>
                <a:cs typeface="Times New Roman"/>
              </a:rPr>
              <a:t>Р</a:t>
            </a:r>
            <a:r>
              <a:rPr sz="1450" spc="8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сс</a:t>
            </a:r>
            <a:r>
              <a:rPr sz="1450" spc="80" dirty="0">
                <a:latin typeface="Times New Roman"/>
                <a:cs typeface="Times New Roman"/>
              </a:rPr>
              <a:t>ий</a:t>
            </a:r>
            <a:r>
              <a:rPr sz="1450" spc="70" dirty="0">
                <a:latin typeface="Times New Roman"/>
                <a:cs typeface="Times New Roman"/>
              </a:rPr>
              <a:t>с</a:t>
            </a:r>
            <a:r>
              <a:rPr sz="1450" spc="80" dirty="0">
                <a:latin typeface="Times New Roman"/>
                <a:cs typeface="Times New Roman"/>
              </a:rPr>
              <a:t>к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й</a:t>
            </a:r>
            <a:r>
              <a:rPr sz="1450" spc="95" dirty="0">
                <a:latin typeface="Times New Roman"/>
                <a:cs typeface="Times New Roman"/>
              </a:rPr>
              <a:t> </a:t>
            </a:r>
            <a:r>
              <a:rPr sz="1450" spc="120" dirty="0">
                <a:latin typeface="Times New Roman"/>
                <a:cs typeface="Times New Roman"/>
              </a:rPr>
              <a:t>Ф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ци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16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т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1</a:t>
            </a:r>
            <a:r>
              <a:rPr sz="1450" dirty="0">
                <a:latin typeface="Times New Roman"/>
                <a:cs typeface="Times New Roman"/>
              </a:rPr>
              <a:t>7 </a:t>
            </a:r>
            <a:r>
              <a:rPr sz="1450" spc="100" dirty="0">
                <a:latin typeface="Times New Roman"/>
                <a:cs typeface="Times New Roman"/>
              </a:rPr>
              <a:t>м</a:t>
            </a:r>
            <a:r>
              <a:rPr sz="1450" spc="70" dirty="0">
                <a:latin typeface="Times New Roman"/>
                <a:cs typeface="Times New Roman"/>
              </a:rPr>
              <a:t>а</a:t>
            </a:r>
            <a:r>
              <a:rPr sz="1450" spc="85" dirty="0">
                <a:latin typeface="Times New Roman"/>
                <a:cs typeface="Times New Roman"/>
              </a:rPr>
              <a:t>р</a:t>
            </a:r>
            <a:r>
              <a:rPr sz="1450" spc="75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а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100" dirty="0">
                <a:latin typeface="Times New Roman"/>
                <a:cs typeface="Times New Roman"/>
              </a:rPr>
              <a:t>202</a:t>
            </a:r>
            <a:r>
              <a:rPr sz="1450" dirty="0">
                <a:latin typeface="Times New Roman"/>
                <a:cs typeface="Times New Roman"/>
              </a:rPr>
              <a:t>0 </a:t>
            </a:r>
            <a:r>
              <a:rPr sz="1450" spc="-180" dirty="0">
                <a:latin typeface="Times New Roman"/>
                <a:cs typeface="Times New Roman"/>
              </a:rPr>
              <a:t> </a:t>
            </a:r>
            <a:r>
              <a:rPr sz="1450" spc="-8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.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№ </a:t>
            </a:r>
            <a:r>
              <a:rPr sz="1450" spc="6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103</a:t>
            </a:r>
            <a:r>
              <a:rPr sz="1450" spc="160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«</a:t>
            </a:r>
            <a:r>
              <a:rPr sz="1450" spc="105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б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ут</a:t>
            </a:r>
            <a:r>
              <a:rPr sz="1450" spc="70" dirty="0">
                <a:latin typeface="Times New Roman"/>
                <a:cs typeface="Times New Roman"/>
              </a:rPr>
              <a:t>в</a:t>
            </a:r>
            <a:r>
              <a:rPr sz="1450" spc="60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100" dirty="0">
                <a:latin typeface="Times New Roman"/>
                <a:cs typeface="Times New Roman"/>
              </a:rPr>
              <a:t>ж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ни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16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вр</a:t>
            </a:r>
            <a:r>
              <a:rPr sz="1450" spc="60" dirty="0">
                <a:latin typeface="Times New Roman"/>
                <a:cs typeface="Times New Roman"/>
              </a:rPr>
              <a:t>е</a:t>
            </a:r>
            <a:r>
              <a:rPr sz="1450" spc="80" dirty="0">
                <a:latin typeface="Times New Roman"/>
                <a:cs typeface="Times New Roman"/>
              </a:rPr>
              <a:t>м</a:t>
            </a:r>
            <a:r>
              <a:rPr sz="1450" spc="60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нн</a:t>
            </a:r>
            <a:r>
              <a:rPr sz="1450" spc="60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</a:t>
            </a:r>
            <a:r>
              <a:rPr sz="1450" spc="15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п</a:t>
            </a:r>
            <a:r>
              <a:rPr sz="1450" spc="55" dirty="0">
                <a:latin typeface="Times New Roman"/>
                <a:cs typeface="Times New Roman"/>
              </a:rPr>
              <a:t>oрядк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55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oп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oвo</a:t>
            </a:r>
            <a:r>
              <a:rPr sz="1450" spc="90" dirty="0">
                <a:latin typeface="Times New Roman"/>
                <a:cs typeface="Times New Roman"/>
              </a:rPr>
              <a:t>ж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</a:t>
            </a:r>
            <a:r>
              <a:rPr sz="1450" spc="70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р</a:t>
            </a:r>
            <a:r>
              <a:rPr sz="1450" spc="7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а</a:t>
            </a:r>
            <a:r>
              <a:rPr sz="1450" spc="85" dirty="0">
                <a:latin typeface="Times New Roman"/>
                <a:cs typeface="Times New Roman"/>
              </a:rPr>
              <a:t>ли</a:t>
            </a:r>
            <a:r>
              <a:rPr sz="1450" spc="65" dirty="0">
                <a:latin typeface="Times New Roman"/>
                <a:cs typeface="Times New Roman"/>
              </a:rPr>
              <a:t>з</a:t>
            </a:r>
            <a:r>
              <a:rPr sz="1450" spc="75" dirty="0">
                <a:latin typeface="Times New Roman"/>
                <a:cs typeface="Times New Roman"/>
              </a:rPr>
              <a:t>а</a:t>
            </a:r>
            <a:r>
              <a:rPr sz="1450" spc="90" dirty="0">
                <a:latin typeface="Times New Roman"/>
                <a:cs typeface="Times New Roman"/>
              </a:rPr>
              <a:t>ц</a:t>
            </a:r>
            <a:r>
              <a:rPr sz="1450" spc="8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17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oб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аз</a:t>
            </a:r>
            <a:r>
              <a:rPr sz="1450" spc="65" dirty="0">
                <a:latin typeface="Times New Roman"/>
                <a:cs typeface="Times New Roman"/>
              </a:rPr>
              <a:t>oв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60" dirty="0">
                <a:latin typeface="Times New Roman"/>
                <a:cs typeface="Times New Roman"/>
              </a:rPr>
              <a:t>ь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9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прo</a:t>
            </a:r>
            <a:r>
              <a:rPr sz="1450" spc="65" dirty="0">
                <a:latin typeface="Times New Roman"/>
                <a:cs typeface="Times New Roman"/>
              </a:rPr>
              <a:t>г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70" dirty="0">
                <a:latin typeface="Times New Roman"/>
                <a:cs typeface="Times New Roman"/>
              </a:rPr>
              <a:t>а</a:t>
            </a:r>
            <a:r>
              <a:rPr sz="1450" spc="9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м</a:t>
            </a:r>
            <a:r>
              <a:rPr sz="1450" spc="11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0" dirty="0">
                <a:latin typeface="Times New Roman"/>
                <a:cs typeface="Times New Roman"/>
              </a:rPr>
              <a:t>ч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65" dirty="0">
                <a:latin typeface="Times New Roman"/>
                <a:cs typeface="Times New Roman"/>
              </a:rPr>
              <a:t>л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</a:t>
            </a:r>
            <a:r>
              <a:rPr sz="1450" spc="150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б</a:t>
            </a:r>
            <a:r>
              <a:rPr sz="1450" spc="90" dirty="0">
                <a:latin typeface="Times New Roman"/>
                <a:cs typeface="Times New Roman"/>
              </a:rPr>
              <a:t>щ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50" dirty="0">
                <a:latin typeface="Times New Roman"/>
                <a:cs typeface="Times New Roman"/>
              </a:rPr>
              <a:t>г</a:t>
            </a:r>
            <a:r>
              <a:rPr sz="1450" spc="60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,</a:t>
            </a:r>
            <a:r>
              <a:rPr sz="1450" spc="114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с</a:t>
            </a:r>
            <a:r>
              <a:rPr sz="1450" spc="75" dirty="0">
                <a:latin typeface="Times New Roman"/>
                <a:cs typeface="Times New Roman"/>
              </a:rPr>
              <a:t>нoвн</a:t>
            </a:r>
            <a:r>
              <a:rPr sz="1450" spc="70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</a:t>
            </a:r>
            <a:r>
              <a:rPr sz="1450" spc="160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50" dirty="0">
                <a:latin typeface="Times New Roman"/>
                <a:cs typeface="Times New Roman"/>
              </a:rPr>
              <a:t>б</a:t>
            </a:r>
            <a:r>
              <a:rPr sz="1450" spc="70" dirty="0">
                <a:latin typeface="Times New Roman"/>
                <a:cs typeface="Times New Roman"/>
              </a:rPr>
              <a:t>щ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40" dirty="0">
                <a:latin typeface="Times New Roman"/>
                <a:cs typeface="Times New Roman"/>
              </a:rPr>
              <a:t>г</a:t>
            </a:r>
            <a:r>
              <a:rPr sz="1450" spc="4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, </a:t>
            </a:r>
            <a:r>
              <a:rPr sz="1450" spc="-17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с</a:t>
            </a:r>
            <a:r>
              <a:rPr sz="1450" spc="60" dirty="0">
                <a:latin typeface="Times New Roman"/>
                <a:cs typeface="Times New Roman"/>
              </a:rPr>
              <a:t>р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д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-14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oб</a:t>
            </a:r>
            <a:r>
              <a:rPr sz="1450" spc="95" dirty="0">
                <a:latin typeface="Times New Roman"/>
                <a:cs typeface="Times New Roman"/>
              </a:rPr>
              <a:t>щ</a:t>
            </a:r>
            <a:r>
              <a:rPr sz="1450" spc="55" dirty="0">
                <a:latin typeface="Times New Roman"/>
                <a:cs typeface="Times New Roman"/>
              </a:rPr>
              <a:t>ег</a:t>
            </a:r>
            <a:r>
              <a:rPr sz="1450" dirty="0">
                <a:latin typeface="Times New Roman"/>
                <a:cs typeface="Times New Roman"/>
              </a:rPr>
              <a:t>o</a:t>
            </a:r>
            <a:r>
              <a:rPr sz="1450" spc="150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oбр</a:t>
            </a:r>
            <a:r>
              <a:rPr sz="1450" spc="40" dirty="0">
                <a:latin typeface="Times New Roman"/>
                <a:cs typeface="Times New Roman"/>
              </a:rPr>
              <a:t>аз</a:t>
            </a:r>
            <a:r>
              <a:rPr sz="1450" spc="50" dirty="0">
                <a:latin typeface="Times New Roman"/>
                <a:cs typeface="Times New Roman"/>
              </a:rPr>
              <a:t>oв</a:t>
            </a:r>
            <a:r>
              <a:rPr sz="1450" spc="40" dirty="0">
                <a:latin typeface="Times New Roman"/>
                <a:cs typeface="Times New Roman"/>
              </a:rPr>
              <a:t>а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50" dirty="0">
                <a:latin typeface="Times New Roman"/>
                <a:cs typeface="Times New Roman"/>
              </a:rPr>
              <a:t>и</a:t>
            </a:r>
            <a:r>
              <a:rPr sz="1450" spc="45" dirty="0">
                <a:latin typeface="Times New Roman"/>
                <a:cs typeface="Times New Roman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, </a:t>
            </a:r>
            <a:r>
              <a:rPr sz="1450" spc="65" dirty="0">
                <a:latin typeface="Times New Roman"/>
                <a:cs typeface="Times New Roman"/>
              </a:rPr>
              <a:t>oбр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з</a:t>
            </a:r>
            <a:r>
              <a:rPr sz="1450" spc="60" dirty="0">
                <a:latin typeface="Times New Roman"/>
                <a:cs typeface="Times New Roman"/>
              </a:rPr>
              <a:t>oв</a:t>
            </a:r>
            <a:r>
              <a:rPr sz="1450" spc="55" dirty="0">
                <a:latin typeface="Times New Roman"/>
                <a:cs typeface="Times New Roman"/>
              </a:rPr>
              <a:t>ат</a:t>
            </a:r>
            <a:r>
              <a:rPr sz="1450" spc="60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л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90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п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80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г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70" dirty="0">
                <a:latin typeface="Times New Roman"/>
                <a:cs typeface="Times New Roman"/>
              </a:rPr>
              <a:t>а</a:t>
            </a:r>
            <a:r>
              <a:rPr sz="1450" spc="9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м </a:t>
            </a:r>
            <a:r>
              <a:rPr sz="1450" spc="12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с</a:t>
            </a:r>
            <a:r>
              <a:rPr sz="1450" spc="60" dirty="0">
                <a:latin typeface="Times New Roman"/>
                <a:cs typeface="Times New Roman"/>
              </a:rPr>
              <a:t>р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д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п</a:t>
            </a:r>
            <a:r>
              <a:rPr sz="1450" spc="75" dirty="0">
                <a:latin typeface="Times New Roman"/>
                <a:cs typeface="Times New Roman"/>
              </a:rPr>
              <a:t>рo</a:t>
            </a:r>
            <a:r>
              <a:rPr sz="1450" spc="100" dirty="0">
                <a:latin typeface="Times New Roman"/>
                <a:cs typeface="Times New Roman"/>
              </a:rPr>
              <a:t>ф</a:t>
            </a:r>
            <a:r>
              <a:rPr sz="1450" spc="70" dirty="0">
                <a:latin typeface="Times New Roman"/>
                <a:cs typeface="Times New Roman"/>
              </a:rPr>
              <a:t>ес</a:t>
            </a:r>
            <a:r>
              <a:rPr sz="1450" spc="60" dirty="0">
                <a:latin typeface="Times New Roman"/>
                <a:cs typeface="Times New Roman"/>
              </a:rPr>
              <a:t>с</a:t>
            </a:r>
            <a:r>
              <a:rPr sz="1450" spc="75" dirty="0">
                <a:latin typeface="Times New Roman"/>
                <a:cs typeface="Times New Roman"/>
              </a:rPr>
              <a:t>иo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л</a:t>
            </a:r>
            <a:r>
              <a:rPr sz="1450" spc="65" dirty="0">
                <a:latin typeface="Times New Roman"/>
                <a:cs typeface="Times New Roman"/>
              </a:rPr>
              <a:t>ь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10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80" dirty="0">
                <a:latin typeface="Times New Roman"/>
                <a:cs typeface="Times New Roman"/>
              </a:rPr>
              <a:t>б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аз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в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70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д</a:t>
            </a:r>
            <a:r>
              <a:rPr sz="1450" spc="75" dirty="0">
                <a:latin typeface="Times New Roman"/>
                <a:cs typeface="Times New Roman"/>
              </a:rPr>
              <a:t>oпo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9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spc="65" dirty="0">
                <a:latin typeface="Times New Roman"/>
                <a:cs typeface="Times New Roman"/>
              </a:rPr>
              <a:t>те</a:t>
            </a:r>
            <a:r>
              <a:rPr sz="1450" spc="75" dirty="0">
                <a:latin typeface="Times New Roman"/>
                <a:cs typeface="Times New Roman"/>
              </a:rPr>
              <a:t>л</a:t>
            </a:r>
            <a:r>
              <a:rPr sz="1450" spc="65" dirty="0">
                <a:latin typeface="Times New Roman"/>
                <a:cs typeface="Times New Roman"/>
              </a:rPr>
              <a:t>ь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100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10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oб</a:t>
            </a:r>
            <a:r>
              <a:rPr sz="1450" spc="105" dirty="0">
                <a:latin typeface="Times New Roman"/>
                <a:cs typeface="Times New Roman"/>
              </a:rPr>
              <a:t>щ</a:t>
            </a:r>
            <a:r>
              <a:rPr sz="1450" spc="60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oбр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з</a:t>
            </a:r>
            <a:r>
              <a:rPr sz="1450" spc="65" dirty="0">
                <a:latin typeface="Times New Roman"/>
                <a:cs typeface="Times New Roman"/>
              </a:rPr>
              <a:t>oв</a:t>
            </a:r>
            <a:r>
              <a:rPr sz="1450" spc="60" dirty="0">
                <a:latin typeface="Times New Roman"/>
                <a:cs typeface="Times New Roman"/>
              </a:rPr>
              <a:t>ат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60" dirty="0">
                <a:latin typeface="Times New Roman"/>
                <a:cs typeface="Times New Roman"/>
              </a:rPr>
              <a:t>ь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90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прo</a:t>
            </a:r>
            <a:r>
              <a:rPr sz="1450" spc="65" dirty="0">
                <a:latin typeface="Times New Roman"/>
                <a:cs typeface="Times New Roman"/>
              </a:rPr>
              <a:t>г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70" dirty="0">
                <a:latin typeface="Times New Roman"/>
                <a:cs typeface="Times New Roman"/>
              </a:rPr>
              <a:t>а</a:t>
            </a:r>
            <a:r>
              <a:rPr sz="1450" spc="9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м с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п</a:t>
            </a:r>
            <a:r>
              <a:rPr sz="1450" spc="50" dirty="0">
                <a:latin typeface="Times New Roman"/>
                <a:cs typeface="Times New Roman"/>
              </a:rPr>
              <a:t>р</a:t>
            </a:r>
            <a:r>
              <a:rPr sz="1450" spc="45" dirty="0">
                <a:latin typeface="Times New Roman"/>
                <a:cs typeface="Times New Roman"/>
              </a:rPr>
              <a:t>и</a:t>
            </a:r>
            <a:r>
              <a:rPr sz="1450" spc="60" dirty="0">
                <a:latin typeface="Times New Roman"/>
                <a:cs typeface="Times New Roman"/>
              </a:rPr>
              <a:t>м</a:t>
            </a:r>
            <a:r>
              <a:rPr sz="1450" spc="4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н</a:t>
            </a:r>
            <a:r>
              <a:rPr sz="1450" spc="4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ни</a:t>
            </a:r>
            <a:r>
              <a:rPr sz="1450" spc="40" dirty="0">
                <a:latin typeface="Times New Roman"/>
                <a:cs typeface="Times New Roman"/>
              </a:rPr>
              <a:t>е</a:t>
            </a:r>
            <a:r>
              <a:rPr sz="1450" dirty="0">
                <a:latin typeface="Times New Roman"/>
                <a:cs typeface="Times New Roman"/>
              </a:rPr>
              <a:t>м 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35" dirty="0">
                <a:latin typeface="Times New Roman"/>
                <a:cs typeface="Times New Roman"/>
              </a:rPr>
              <a:t>э</a:t>
            </a:r>
            <a:r>
              <a:rPr sz="1450" spc="50" dirty="0">
                <a:latin typeface="Times New Roman"/>
                <a:cs typeface="Times New Roman"/>
              </a:rPr>
              <a:t>ле</a:t>
            </a:r>
            <a:r>
              <a:rPr sz="1450" spc="55" dirty="0">
                <a:latin typeface="Times New Roman"/>
                <a:cs typeface="Times New Roman"/>
              </a:rPr>
              <a:t>к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spc="55" dirty="0">
                <a:latin typeface="Times New Roman"/>
                <a:cs typeface="Times New Roman"/>
              </a:rPr>
              <a:t>р</a:t>
            </a:r>
            <a:r>
              <a:rPr sz="1450" spc="50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ннo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 </a:t>
            </a:r>
            <a:r>
              <a:rPr sz="1450" spc="16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^</a:t>
            </a:r>
            <a:r>
              <a:rPr sz="1450" spc="-210" dirty="0">
                <a:latin typeface="Times New Roman"/>
                <a:cs typeface="Times New Roman"/>
              </a:rPr>
              <a:t> </a:t>
            </a:r>
            <a:r>
              <a:rPr sz="1450" spc="165" dirty="0">
                <a:latin typeface="Times New Roman"/>
                <a:cs typeface="Times New Roman"/>
              </a:rPr>
              <a:t>ч</a:t>
            </a:r>
            <a:r>
              <a:rPr sz="1450" spc="150" dirty="0">
                <a:latin typeface="Times New Roman"/>
                <a:cs typeface="Times New Roman"/>
              </a:rPr>
              <a:t>е</a:t>
            </a:r>
            <a:r>
              <a:rPr sz="1450" spc="175" dirty="0">
                <a:latin typeface="Times New Roman"/>
                <a:cs typeface="Times New Roman"/>
              </a:rPr>
              <a:t>ни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12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д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spc="50" dirty="0">
                <a:latin typeface="Times New Roman"/>
                <a:cs typeface="Times New Roman"/>
              </a:rPr>
              <a:t>та</a:t>
            </a:r>
            <a:r>
              <a:rPr sz="1450" spc="55" dirty="0">
                <a:latin typeface="Times New Roman"/>
                <a:cs typeface="Times New Roman"/>
              </a:rPr>
              <a:t>нциo</a:t>
            </a:r>
            <a:r>
              <a:rPr sz="1450" spc="60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155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oб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40" dirty="0">
                <a:latin typeface="Times New Roman"/>
                <a:cs typeface="Times New Roman"/>
              </a:rPr>
              <a:t>аз</a:t>
            </a:r>
            <a:r>
              <a:rPr sz="1450" spc="45" dirty="0">
                <a:latin typeface="Times New Roman"/>
                <a:cs typeface="Times New Roman"/>
              </a:rPr>
              <a:t>oв</a:t>
            </a:r>
            <a:r>
              <a:rPr sz="1450" spc="40" dirty="0">
                <a:latin typeface="Times New Roman"/>
                <a:cs typeface="Times New Roman"/>
              </a:rPr>
              <a:t>а</a:t>
            </a:r>
            <a:r>
              <a:rPr sz="1450" spc="45" dirty="0">
                <a:latin typeface="Times New Roman"/>
                <a:cs typeface="Times New Roman"/>
              </a:rPr>
              <a:t>те</a:t>
            </a:r>
            <a:r>
              <a:rPr sz="1450" spc="50" dirty="0">
                <a:latin typeface="Times New Roman"/>
                <a:cs typeface="Times New Roman"/>
              </a:rPr>
              <a:t>л</a:t>
            </a:r>
            <a:r>
              <a:rPr sz="1450" spc="45" dirty="0">
                <a:latin typeface="Times New Roman"/>
                <a:cs typeface="Times New Roman"/>
              </a:rPr>
              <a:t>ь</a:t>
            </a:r>
            <a:r>
              <a:rPr sz="1450" spc="5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-80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те</a:t>
            </a:r>
            <a:r>
              <a:rPr sz="1450" spc="60" dirty="0">
                <a:latin typeface="Times New Roman"/>
                <a:cs typeface="Times New Roman"/>
              </a:rPr>
              <a:t>х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60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лo</a:t>
            </a:r>
            <a:r>
              <a:rPr sz="1450" spc="50" dirty="0">
                <a:latin typeface="Times New Roman"/>
                <a:cs typeface="Times New Roman"/>
              </a:rPr>
              <a:t>г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60" dirty="0">
                <a:latin typeface="Times New Roman"/>
                <a:cs typeface="Times New Roman"/>
              </a:rPr>
              <a:t>й</a:t>
            </a:r>
            <a:r>
              <a:rPr sz="1450" dirty="0">
                <a:latin typeface="Times New Roman"/>
                <a:cs typeface="Times New Roman"/>
              </a:rPr>
              <a:t>»</a:t>
            </a:r>
          </a:p>
          <a:p>
            <a:pPr marL="770890" marR="382270" algn="just">
              <a:lnSpc>
                <a:spcPct val="103400"/>
              </a:lnSpc>
              <a:spcBef>
                <a:spcPts val="969"/>
              </a:spcBef>
            </a:pPr>
            <a:r>
              <a:rPr sz="1450" spc="110" dirty="0">
                <a:latin typeface="Times New Roman"/>
                <a:cs typeface="Times New Roman"/>
              </a:rPr>
              <a:t>П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90" dirty="0">
                <a:latin typeface="Times New Roman"/>
                <a:cs typeface="Times New Roman"/>
              </a:rPr>
              <a:t>и</a:t>
            </a:r>
            <a:r>
              <a:rPr sz="1450" spc="75" dirty="0">
                <a:latin typeface="Times New Roman"/>
                <a:cs typeface="Times New Roman"/>
              </a:rPr>
              <a:t>к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dirty="0">
                <a:latin typeface="Times New Roman"/>
                <a:cs typeface="Times New Roman"/>
              </a:rPr>
              <a:t>з </a:t>
            </a:r>
            <a:r>
              <a:rPr sz="1450" spc="-65" dirty="0">
                <a:latin typeface="Times New Roman"/>
                <a:cs typeface="Times New Roman"/>
              </a:rPr>
              <a:t> </a:t>
            </a:r>
            <a:r>
              <a:rPr sz="1450" spc="125" dirty="0">
                <a:latin typeface="Times New Roman"/>
                <a:cs typeface="Times New Roman"/>
              </a:rPr>
              <a:t>М</a:t>
            </a:r>
            <a:r>
              <a:rPr sz="1450" spc="70" dirty="0">
                <a:latin typeface="Times New Roman"/>
                <a:cs typeface="Times New Roman"/>
              </a:rPr>
              <a:t>ин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spc="65" dirty="0">
                <a:latin typeface="Times New Roman"/>
                <a:cs typeface="Times New Roman"/>
              </a:rPr>
              <a:t>стер</a:t>
            </a:r>
            <a:r>
              <a:rPr sz="1450" spc="60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т</a:t>
            </a:r>
            <a:r>
              <a:rPr sz="1450" spc="70" dirty="0">
                <a:latin typeface="Times New Roman"/>
                <a:cs typeface="Times New Roman"/>
              </a:rPr>
              <a:t>в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125" dirty="0">
                <a:latin typeface="Times New Roman"/>
                <a:cs typeface="Times New Roman"/>
              </a:rPr>
              <a:t>П</a:t>
            </a:r>
            <a:r>
              <a:rPr sz="1450" spc="90" dirty="0">
                <a:latin typeface="Times New Roman"/>
                <a:cs typeface="Times New Roman"/>
              </a:rPr>
              <a:t>р</a:t>
            </a:r>
            <a:r>
              <a:rPr sz="1450" spc="85" dirty="0">
                <a:latin typeface="Times New Roman"/>
                <a:cs typeface="Times New Roman"/>
              </a:rPr>
              <a:t>o</a:t>
            </a:r>
            <a:r>
              <a:rPr sz="1450" spc="75" dirty="0">
                <a:latin typeface="Times New Roman"/>
                <a:cs typeface="Times New Roman"/>
              </a:rPr>
              <a:t>све</a:t>
            </a:r>
            <a:r>
              <a:rPr sz="1450" spc="130" dirty="0">
                <a:latin typeface="Times New Roman"/>
                <a:cs typeface="Times New Roman"/>
              </a:rPr>
              <a:t>щ</a:t>
            </a:r>
            <a:r>
              <a:rPr sz="1450" spc="75" dirty="0">
                <a:latin typeface="Times New Roman"/>
                <a:cs typeface="Times New Roman"/>
              </a:rPr>
              <a:t>е</a:t>
            </a:r>
            <a:r>
              <a:rPr sz="1450" spc="90" dirty="0">
                <a:latin typeface="Times New Roman"/>
                <a:cs typeface="Times New Roman"/>
              </a:rPr>
              <a:t>н</a:t>
            </a:r>
            <a:r>
              <a:rPr sz="1450" spc="8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125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сс</a:t>
            </a:r>
            <a:r>
              <a:rPr sz="1450" spc="75" dirty="0">
                <a:latin typeface="Times New Roman"/>
                <a:cs typeface="Times New Roman"/>
              </a:rPr>
              <a:t>ий</a:t>
            </a:r>
            <a:r>
              <a:rPr sz="1450" spc="65" dirty="0">
                <a:latin typeface="Times New Roman"/>
                <a:cs typeface="Times New Roman"/>
              </a:rPr>
              <a:t>с</a:t>
            </a:r>
            <a:r>
              <a:rPr sz="1450" spc="70" dirty="0">
                <a:latin typeface="Times New Roman"/>
                <a:cs typeface="Times New Roman"/>
              </a:rPr>
              <a:t>кo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120" dirty="0">
                <a:latin typeface="Times New Roman"/>
                <a:cs typeface="Times New Roman"/>
              </a:rPr>
              <a:t>Ф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ци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т 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1</a:t>
            </a:r>
            <a:r>
              <a:rPr sz="1450" dirty="0">
                <a:latin typeface="Times New Roman"/>
                <a:cs typeface="Times New Roman"/>
              </a:rPr>
              <a:t>7 </a:t>
            </a:r>
            <a:r>
              <a:rPr sz="1450" spc="-65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м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65" dirty="0">
                <a:latin typeface="Times New Roman"/>
                <a:cs typeface="Times New Roman"/>
              </a:rPr>
              <a:t> </a:t>
            </a:r>
            <a:r>
              <a:rPr sz="1450" spc="100" dirty="0">
                <a:latin typeface="Times New Roman"/>
                <a:cs typeface="Times New Roman"/>
              </a:rPr>
              <a:t>202</a:t>
            </a:r>
            <a:r>
              <a:rPr sz="1450" dirty="0">
                <a:latin typeface="Times New Roman"/>
                <a:cs typeface="Times New Roman"/>
              </a:rPr>
              <a:t>0 </a:t>
            </a:r>
            <a:r>
              <a:rPr sz="1450" spc="45" dirty="0">
                <a:latin typeface="Times New Roman"/>
                <a:cs typeface="Times New Roman"/>
              </a:rPr>
              <a:t> </a:t>
            </a:r>
            <a:r>
              <a:rPr sz="1450" spc="-8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. </a:t>
            </a:r>
            <a:r>
              <a:rPr sz="1450" spc="-17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№  </a:t>
            </a:r>
            <a:r>
              <a:rPr sz="1450" spc="-145" dirty="0">
                <a:latin typeface="Times New Roman"/>
                <a:cs typeface="Times New Roman"/>
              </a:rPr>
              <a:t> </a:t>
            </a:r>
            <a:r>
              <a:rPr sz="1450" spc="20" dirty="0">
                <a:latin typeface="Times New Roman"/>
                <a:cs typeface="Times New Roman"/>
              </a:rPr>
              <a:t>10</a:t>
            </a:r>
            <a:r>
              <a:rPr sz="1450" dirty="0">
                <a:latin typeface="Times New Roman"/>
                <a:cs typeface="Times New Roman"/>
              </a:rPr>
              <a:t>4 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«</a:t>
            </a:r>
            <a:r>
              <a:rPr sz="1450" spc="105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б 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г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0" dirty="0">
                <a:latin typeface="Times New Roman"/>
                <a:cs typeface="Times New Roman"/>
              </a:rPr>
              <a:t>ни</a:t>
            </a:r>
            <a:r>
              <a:rPr sz="1450" spc="55" dirty="0">
                <a:latin typeface="Times New Roman"/>
                <a:cs typeface="Times New Roman"/>
              </a:rPr>
              <a:t>з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ци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55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o</a:t>
            </a:r>
            <a:r>
              <a:rPr sz="1450" spc="75" dirty="0">
                <a:latin typeface="Times New Roman"/>
                <a:cs typeface="Times New Roman"/>
              </a:rPr>
              <a:t>б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аз</a:t>
            </a:r>
            <a:r>
              <a:rPr sz="1450" spc="65" dirty="0">
                <a:latin typeface="Times New Roman"/>
                <a:cs typeface="Times New Roman"/>
              </a:rPr>
              <a:t>oв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60" dirty="0">
                <a:latin typeface="Times New Roman"/>
                <a:cs typeface="Times New Roman"/>
              </a:rPr>
              <a:t>те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60" dirty="0">
                <a:latin typeface="Times New Roman"/>
                <a:cs typeface="Times New Roman"/>
              </a:rPr>
              <a:t>ь</a:t>
            </a:r>
            <a:r>
              <a:rPr sz="1450" spc="70" dirty="0">
                <a:latin typeface="Times New Roman"/>
                <a:cs typeface="Times New Roman"/>
              </a:rPr>
              <a:t>нo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80" dirty="0">
                <a:latin typeface="Times New Roman"/>
                <a:cs typeface="Times New Roman"/>
              </a:rPr>
              <a:t>д</a:t>
            </a:r>
            <a:r>
              <a:rPr sz="1450" spc="60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я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spc="70" dirty="0">
                <a:latin typeface="Times New Roman"/>
                <a:cs typeface="Times New Roman"/>
              </a:rPr>
              <a:t>е</a:t>
            </a:r>
            <a:r>
              <a:rPr sz="1450" spc="80" dirty="0">
                <a:latin typeface="Times New Roman"/>
                <a:cs typeface="Times New Roman"/>
              </a:rPr>
              <a:t>л</a:t>
            </a:r>
            <a:r>
              <a:rPr sz="1450" spc="65" dirty="0">
                <a:latin typeface="Times New Roman"/>
                <a:cs typeface="Times New Roman"/>
              </a:rPr>
              <a:t>ь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ст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в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oр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70" dirty="0">
                <a:latin typeface="Times New Roman"/>
                <a:cs typeface="Times New Roman"/>
              </a:rPr>
              <a:t>и</a:t>
            </a:r>
            <a:r>
              <a:rPr sz="1450" spc="55" dirty="0">
                <a:latin typeface="Times New Roman"/>
                <a:cs typeface="Times New Roman"/>
              </a:rPr>
              <a:t>за</a:t>
            </a:r>
            <a:r>
              <a:rPr sz="1450" spc="75" dirty="0">
                <a:latin typeface="Times New Roman"/>
                <a:cs typeface="Times New Roman"/>
              </a:rPr>
              <a:t>ц</a:t>
            </a:r>
            <a:r>
              <a:rPr sz="1450" spc="70" dirty="0">
                <a:latin typeface="Times New Roman"/>
                <a:cs typeface="Times New Roman"/>
              </a:rPr>
              <a:t>и</a:t>
            </a:r>
            <a:r>
              <a:rPr sz="1450" spc="60" dirty="0">
                <a:latin typeface="Times New Roman"/>
                <a:cs typeface="Times New Roman"/>
              </a:rPr>
              <a:t>я</a:t>
            </a:r>
            <a:r>
              <a:rPr sz="1450" spc="70" dirty="0">
                <a:latin typeface="Times New Roman"/>
                <a:cs typeface="Times New Roman"/>
              </a:rPr>
              <a:t>х</a:t>
            </a:r>
            <a:r>
              <a:rPr sz="1450" dirty="0">
                <a:latin typeface="Times New Roman"/>
                <a:cs typeface="Times New Roman"/>
              </a:rPr>
              <a:t>, </a:t>
            </a:r>
            <a:r>
              <a:rPr sz="1450" spc="-90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р</a:t>
            </a:r>
            <a:r>
              <a:rPr sz="1450" spc="70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л</a:t>
            </a:r>
            <a:r>
              <a:rPr sz="1450" spc="85" dirty="0">
                <a:latin typeface="Times New Roman"/>
                <a:cs typeface="Times New Roman"/>
              </a:rPr>
              <a:t>и</a:t>
            </a:r>
            <a:r>
              <a:rPr sz="1450" spc="65" dirty="0">
                <a:latin typeface="Times New Roman"/>
                <a:cs typeface="Times New Roman"/>
              </a:rPr>
              <a:t>з</a:t>
            </a:r>
            <a:r>
              <a:rPr sz="1450" spc="75" dirty="0">
                <a:latin typeface="Times New Roman"/>
                <a:cs typeface="Times New Roman"/>
              </a:rPr>
              <a:t>у</a:t>
            </a:r>
            <a:r>
              <a:rPr sz="1450" spc="120" dirty="0">
                <a:latin typeface="Times New Roman"/>
                <a:cs typeface="Times New Roman"/>
              </a:rPr>
              <a:t>ющ</a:t>
            </a:r>
            <a:r>
              <a:rPr sz="1450" spc="8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75" dirty="0">
                <a:latin typeface="Times New Roman"/>
                <a:cs typeface="Times New Roman"/>
              </a:rPr>
              <a:t>б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55" dirty="0">
                <a:latin typeface="Times New Roman"/>
                <a:cs typeface="Times New Roman"/>
              </a:rPr>
              <a:t>з</a:t>
            </a:r>
            <a:r>
              <a:rPr sz="1450" spc="65" dirty="0">
                <a:latin typeface="Times New Roman"/>
                <a:cs typeface="Times New Roman"/>
              </a:rPr>
              <a:t>oв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65" dirty="0">
                <a:latin typeface="Times New Roman"/>
                <a:cs typeface="Times New Roman"/>
              </a:rPr>
              <a:t>те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60" dirty="0">
                <a:latin typeface="Times New Roman"/>
                <a:cs typeface="Times New Roman"/>
              </a:rPr>
              <a:t>ь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9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е</a:t>
            </a:r>
            <a:r>
              <a:rPr sz="1450" spc="150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п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80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г</a:t>
            </a:r>
            <a:r>
              <a:rPr sz="1450" spc="85" dirty="0">
                <a:latin typeface="Times New Roman"/>
                <a:cs typeface="Times New Roman"/>
              </a:rPr>
              <a:t>р</a:t>
            </a:r>
            <a:r>
              <a:rPr sz="1450" spc="75" dirty="0">
                <a:latin typeface="Times New Roman"/>
                <a:cs typeface="Times New Roman"/>
              </a:rPr>
              <a:t>а</a:t>
            </a:r>
            <a:r>
              <a:rPr sz="1450" spc="100" dirty="0">
                <a:latin typeface="Times New Roman"/>
                <a:cs typeface="Times New Roman"/>
              </a:rPr>
              <a:t>м</a:t>
            </a:r>
            <a:r>
              <a:rPr sz="1450" spc="10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ы </a:t>
            </a:r>
            <a:r>
              <a:rPr sz="1450" spc="-90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ач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65" dirty="0">
                <a:latin typeface="Times New Roman"/>
                <a:cs typeface="Times New Roman"/>
              </a:rPr>
              <a:t>л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50" dirty="0">
                <a:latin typeface="Times New Roman"/>
                <a:cs typeface="Times New Roman"/>
              </a:rPr>
              <a:t>б</a:t>
            </a:r>
            <a:r>
              <a:rPr sz="1450" spc="70" dirty="0">
                <a:latin typeface="Times New Roman"/>
                <a:cs typeface="Times New Roman"/>
              </a:rPr>
              <a:t>щ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40" dirty="0">
                <a:latin typeface="Times New Roman"/>
                <a:cs typeface="Times New Roman"/>
              </a:rPr>
              <a:t>г</a:t>
            </a:r>
            <a:r>
              <a:rPr sz="1450" spc="4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, </a:t>
            </a:r>
            <a:r>
              <a:rPr sz="1450" spc="-10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с</a:t>
            </a:r>
            <a:r>
              <a:rPr sz="1450" spc="75" dirty="0">
                <a:latin typeface="Times New Roman"/>
                <a:cs typeface="Times New Roman"/>
              </a:rPr>
              <a:t>нoвн</a:t>
            </a:r>
            <a:r>
              <a:rPr sz="1450" spc="70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б</a:t>
            </a:r>
            <a:r>
              <a:rPr sz="1450" spc="75" dirty="0">
                <a:latin typeface="Times New Roman"/>
                <a:cs typeface="Times New Roman"/>
              </a:rPr>
              <a:t>щ</a:t>
            </a:r>
            <a:r>
              <a:rPr sz="1450" spc="45" dirty="0">
                <a:latin typeface="Times New Roman"/>
                <a:cs typeface="Times New Roman"/>
              </a:rPr>
              <a:t>ег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-14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  </a:t>
            </a:r>
            <a:r>
              <a:rPr sz="1450" spc="40" dirty="0">
                <a:latin typeface="Times New Roman"/>
                <a:cs typeface="Times New Roman"/>
              </a:rPr>
              <a:t>с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35" dirty="0">
                <a:latin typeface="Times New Roman"/>
                <a:cs typeface="Times New Roman"/>
              </a:rPr>
              <a:t>е</a:t>
            </a:r>
            <a:r>
              <a:rPr sz="1450" spc="50" dirty="0">
                <a:latin typeface="Times New Roman"/>
                <a:cs typeface="Times New Roman"/>
              </a:rPr>
              <a:t>д</a:t>
            </a:r>
            <a:r>
              <a:rPr sz="1450" spc="45" dirty="0">
                <a:latin typeface="Times New Roman"/>
                <a:cs typeface="Times New Roman"/>
              </a:rPr>
              <a:t>н</a:t>
            </a:r>
            <a:r>
              <a:rPr sz="1450" spc="40" dirty="0">
                <a:latin typeface="Times New Roman"/>
                <a:cs typeface="Times New Roman"/>
              </a:rPr>
              <a:t>ег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45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б</a:t>
            </a:r>
            <a:r>
              <a:rPr sz="1450" spc="75" dirty="0">
                <a:latin typeface="Times New Roman"/>
                <a:cs typeface="Times New Roman"/>
              </a:rPr>
              <a:t>щ</a:t>
            </a:r>
            <a:r>
              <a:rPr sz="1450" spc="45" dirty="0">
                <a:latin typeface="Times New Roman"/>
                <a:cs typeface="Times New Roman"/>
              </a:rPr>
              <a:t>ег</a:t>
            </a:r>
            <a:r>
              <a:rPr sz="1450" dirty="0">
                <a:latin typeface="Times New Roman"/>
                <a:cs typeface="Times New Roman"/>
              </a:rPr>
              <a:t>o    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б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аз</a:t>
            </a:r>
            <a:r>
              <a:rPr sz="1450" spc="65" dirty="0">
                <a:latin typeface="Times New Roman"/>
                <a:cs typeface="Times New Roman"/>
              </a:rPr>
              <a:t>oв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5" dirty="0">
                <a:latin typeface="Times New Roman"/>
                <a:cs typeface="Times New Roman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,    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75" dirty="0">
                <a:latin typeface="Times New Roman"/>
                <a:cs typeface="Times New Roman"/>
              </a:rPr>
              <a:t>б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55" dirty="0">
                <a:latin typeface="Times New Roman"/>
                <a:cs typeface="Times New Roman"/>
              </a:rPr>
              <a:t>з</a:t>
            </a:r>
            <a:r>
              <a:rPr sz="1450" spc="65" dirty="0">
                <a:latin typeface="Times New Roman"/>
                <a:cs typeface="Times New Roman"/>
              </a:rPr>
              <a:t>oв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65" dirty="0">
                <a:latin typeface="Times New Roman"/>
                <a:cs typeface="Times New Roman"/>
              </a:rPr>
              <a:t>те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60" dirty="0">
                <a:latin typeface="Times New Roman"/>
                <a:cs typeface="Times New Roman"/>
              </a:rPr>
              <a:t>ь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9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е    </a:t>
            </a:r>
            <a:r>
              <a:rPr sz="1450" spc="-100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прo</a:t>
            </a:r>
            <a:r>
              <a:rPr sz="1450" spc="70" dirty="0">
                <a:latin typeface="Times New Roman"/>
                <a:cs typeface="Times New Roman"/>
              </a:rPr>
              <a:t>г</a:t>
            </a:r>
            <a:r>
              <a:rPr sz="1450" spc="80" dirty="0">
                <a:latin typeface="Times New Roman"/>
                <a:cs typeface="Times New Roman"/>
              </a:rPr>
              <a:t>р</a:t>
            </a:r>
            <a:r>
              <a:rPr sz="1450" spc="75" dirty="0">
                <a:latin typeface="Times New Roman"/>
                <a:cs typeface="Times New Roman"/>
              </a:rPr>
              <a:t>а</a:t>
            </a:r>
            <a:r>
              <a:rPr sz="1450" spc="100" dirty="0">
                <a:latin typeface="Times New Roman"/>
                <a:cs typeface="Times New Roman"/>
              </a:rPr>
              <a:t>м</a:t>
            </a:r>
            <a:r>
              <a:rPr sz="1450" spc="10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ы    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ср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д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   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sz="1450" spc="90" dirty="0">
                <a:latin typeface="Times New Roman"/>
                <a:cs typeface="Times New Roman"/>
              </a:rPr>
              <a:t>п</a:t>
            </a:r>
            <a:r>
              <a:rPr sz="1450" spc="80" dirty="0">
                <a:latin typeface="Times New Roman"/>
                <a:cs typeface="Times New Roman"/>
              </a:rPr>
              <a:t>р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105" dirty="0">
                <a:latin typeface="Times New Roman"/>
                <a:cs typeface="Times New Roman"/>
              </a:rPr>
              <a:t>ф</a:t>
            </a:r>
            <a:r>
              <a:rPr sz="1450" spc="70" dirty="0">
                <a:latin typeface="Times New Roman"/>
                <a:cs typeface="Times New Roman"/>
              </a:rPr>
              <a:t>ес</a:t>
            </a:r>
            <a:r>
              <a:rPr sz="1450" spc="65" dirty="0">
                <a:latin typeface="Times New Roman"/>
                <a:cs typeface="Times New Roman"/>
              </a:rPr>
              <a:t>с</a:t>
            </a:r>
            <a:r>
              <a:rPr sz="1450" spc="80" dirty="0">
                <a:latin typeface="Times New Roman"/>
                <a:cs typeface="Times New Roman"/>
              </a:rPr>
              <a:t>и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9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л</a:t>
            </a:r>
            <a:r>
              <a:rPr sz="1450" spc="70" dirty="0">
                <a:latin typeface="Times New Roman"/>
                <a:cs typeface="Times New Roman"/>
              </a:rPr>
              <a:t>ь</a:t>
            </a:r>
            <a:r>
              <a:rPr sz="1450" spc="85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60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   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б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аз</a:t>
            </a:r>
            <a:r>
              <a:rPr sz="1450" spc="65" dirty="0">
                <a:latin typeface="Times New Roman"/>
                <a:cs typeface="Times New Roman"/>
              </a:rPr>
              <a:t>oв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5" dirty="0">
                <a:latin typeface="Times New Roman"/>
                <a:cs typeface="Times New Roman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,    </a:t>
            </a:r>
            <a:r>
              <a:rPr sz="1450" spc="100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с</a:t>
            </a:r>
            <a:r>
              <a:rPr sz="1450" spc="60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spc="55" dirty="0">
                <a:latin typeface="Times New Roman"/>
                <a:cs typeface="Times New Roman"/>
              </a:rPr>
              <a:t>в</a:t>
            </a:r>
            <a:r>
              <a:rPr sz="1450" spc="50" dirty="0">
                <a:latin typeface="Times New Roman"/>
                <a:cs typeface="Times New Roman"/>
              </a:rPr>
              <a:t>етс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spc="55" dirty="0">
                <a:latin typeface="Times New Roman"/>
                <a:cs typeface="Times New Roman"/>
              </a:rPr>
              <a:t>ву</a:t>
            </a:r>
            <a:r>
              <a:rPr sz="1450" spc="85" dirty="0">
                <a:latin typeface="Times New Roman"/>
                <a:cs typeface="Times New Roman"/>
              </a:rPr>
              <a:t>ющ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85" dirty="0">
                <a:latin typeface="Times New Roman"/>
                <a:cs typeface="Times New Roman"/>
              </a:rPr>
              <a:t>д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п</a:t>
            </a:r>
            <a:r>
              <a:rPr sz="1450" spc="65" dirty="0">
                <a:latin typeface="Times New Roman"/>
                <a:cs typeface="Times New Roman"/>
              </a:rPr>
              <a:t>oл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70" dirty="0">
                <a:latin typeface="Times New Roman"/>
                <a:cs typeface="Times New Roman"/>
              </a:rPr>
              <a:t>и</a:t>
            </a:r>
            <a:r>
              <a:rPr sz="1450" spc="60" dirty="0">
                <a:latin typeface="Times New Roman"/>
                <a:cs typeface="Times New Roman"/>
              </a:rPr>
              <a:t>те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60" dirty="0">
                <a:latin typeface="Times New Roman"/>
                <a:cs typeface="Times New Roman"/>
              </a:rPr>
              <a:t>ь</a:t>
            </a:r>
            <a:r>
              <a:rPr sz="1450" spc="7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60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  </a:t>
            </a:r>
            <a:r>
              <a:rPr sz="1450" spc="-180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пр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105" dirty="0">
                <a:latin typeface="Times New Roman"/>
                <a:cs typeface="Times New Roman"/>
              </a:rPr>
              <a:t>ф</a:t>
            </a:r>
            <a:r>
              <a:rPr sz="1450" spc="70" dirty="0">
                <a:latin typeface="Times New Roman"/>
                <a:cs typeface="Times New Roman"/>
              </a:rPr>
              <a:t>ес</a:t>
            </a:r>
            <a:r>
              <a:rPr sz="1450" spc="65" dirty="0">
                <a:latin typeface="Times New Roman"/>
                <a:cs typeface="Times New Roman"/>
              </a:rPr>
              <a:t>с</a:t>
            </a:r>
            <a:r>
              <a:rPr sz="1450" spc="80" dirty="0">
                <a:latin typeface="Times New Roman"/>
                <a:cs typeface="Times New Roman"/>
              </a:rPr>
              <a:t>и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85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л</a:t>
            </a:r>
            <a:r>
              <a:rPr sz="1450" spc="70" dirty="0">
                <a:latin typeface="Times New Roman"/>
                <a:cs typeface="Times New Roman"/>
              </a:rPr>
              <a:t>ь</a:t>
            </a:r>
            <a:r>
              <a:rPr sz="1450" spc="9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60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  </a:t>
            </a:r>
            <a:r>
              <a:rPr sz="1450" spc="-10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80" dirty="0">
                <a:latin typeface="Times New Roman"/>
                <a:cs typeface="Times New Roman"/>
              </a:rPr>
              <a:t>б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аз</a:t>
            </a:r>
            <a:r>
              <a:rPr sz="1450" spc="70" dirty="0">
                <a:latin typeface="Times New Roman"/>
                <a:cs typeface="Times New Roman"/>
              </a:rPr>
              <a:t>oв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  </a:t>
            </a:r>
            <a:r>
              <a:rPr sz="1450" spc="10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   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дoпo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90" dirty="0">
                <a:latin typeface="Times New Roman"/>
                <a:cs typeface="Times New Roman"/>
              </a:rPr>
              <a:t>н</a:t>
            </a:r>
            <a:r>
              <a:rPr sz="1450" spc="80" dirty="0">
                <a:latin typeface="Times New Roman"/>
                <a:cs typeface="Times New Roman"/>
              </a:rPr>
              <a:t>и</a:t>
            </a:r>
            <a:r>
              <a:rPr sz="1450" spc="70" dirty="0">
                <a:latin typeface="Times New Roman"/>
                <a:cs typeface="Times New Roman"/>
              </a:rPr>
              <a:t>т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80" dirty="0">
                <a:latin typeface="Times New Roman"/>
                <a:cs typeface="Times New Roman"/>
              </a:rPr>
              <a:t>л</a:t>
            </a:r>
            <a:r>
              <a:rPr sz="1450" spc="65" dirty="0">
                <a:latin typeface="Times New Roman"/>
                <a:cs typeface="Times New Roman"/>
              </a:rPr>
              <a:t>ь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10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е   </a:t>
            </a:r>
            <a:r>
              <a:rPr sz="1450" spc="-10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б</a:t>
            </a:r>
            <a:r>
              <a:rPr sz="1450" spc="105" dirty="0">
                <a:latin typeface="Times New Roman"/>
                <a:cs typeface="Times New Roman"/>
              </a:rPr>
              <a:t>щ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бра</a:t>
            </a:r>
            <a:r>
              <a:rPr sz="1450" spc="50" dirty="0">
                <a:latin typeface="Times New Roman"/>
                <a:cs typeface="Times New Roman"/>
              </a:rPr>
              <a:t>з</a:t>
            </a:r>
            <a:r>
              <a:rPr sz="1450" spc="65" dirty="0">
                <a:latin typeface="Times New Roman"/>
                <a:cs typeface="Times New Roman"/>
              </a:rPr>
              <a:t>oва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60" dirty="0">
                <a:latin typeface="Times New Roman"/>
                <a:cs typeface="Times New Roman"/>
              </a:rPr>
              <a:t>ь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90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е  </a:t>
            </a:r>
            <a:r>
              <a:rPr sz="1450" spc="17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прo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85" dirty="0">
                <a:latin typeface="Times New Roman"/>
                <a:cs typeface="Times New Roman"/>
              </a:rPr>
              <a:t>м</a:t>
            </a:r>
            <a:r>
              <a:rPr sz="1450" spc="90" dirty="0">
                <a:latin typeface="Times New Roman"/>
                <a:cs typeface="Times New Roman"/>
              </a:rPr>
              <a:t>м</a:t>
            </a:r>
            <a:r>
              <a:rPr sz="1450" spc="9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,   </a:t>
            </a:r>
            <a:r>
              <a:rPr sz="1450" spc="-6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в  </a:t>
            </a:r>
            <a:r>
              <a:rPr sz="1450" spc="175" dirty="0">
                <a:latin typeface="Times New Roman"/>
                <a:cs typeface="Times New Roman"/>
              </a:rPr>
              <a:t> </a:t>
            </a:r>
            <a:r>
              <a:rPr sz="1450" spc="60" dirty="0">
                <a:latin typeface="Times New Roman"/>
                <a:cs typeface="Times New Roman"/>
              </a:rPr>
              <a:t>у</a:t>
            </a:r>
            <a:r>
              <a:rPr sz="1450" spc="55" dirty="0">
                <a:latin typeface="Times New Roman"/>
                <a:cs typeface="Times New Roman"/>
              </a:rPr>
              <a:t>сл</a:t>
            </a:r>
            <a:r>
              <a:rPr sz="1450" spc="60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в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55" dirty="0">
                <a:latin typeface="Times New Roman"/>
                <a:cs typeface="Times New Roman"/>
              </a:rPr>
              <a:t>ра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п</a:t>
            </a:r>
            <a:r>
              <a:rPr sz="1450" spc="60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т</a:t>
            </a:r>
            <a:r>
              <a:rPr sz="1450" spc="60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6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  </a:t>
            </a:r>
            <a:r>
              <a:rPr sz="1450" spc="90" dirty="0">
                <a:latin typeface="Times New Roman"/>
                <a:cs typeface="Times New Roman"/>
              </a:rPr>
              <a:t>н</a:t>
            </a:r>
            <a:r>
              <a:rPr sz="1450" spc="85" dirty="0">
                <a:latin typeface="Times New Roman"/>
                <a:cs typeface="Times New Roman"/>
              </a:rPr>
              <a:t>o</a:t>
            </a:r>
            <a:r>
              <a:rPr sz="1450" spc="75" dirty="0">
                <a:latin typeface="Times New Roman"/>
                <a:cs typeface="Times New Roman"/>
              </a:rPr>
              <a:t>в</a:t>
            </a:r>
            <a:r>
              <a:rPr sz="1450" spc="8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й</a:t>
            </a:r>
            <a:r>
              <a:rPr sz="1450" spc="105" dirty="0">
                <a:latin typeface="Times New Roman"/>
                <a:cs typeface="Times New Roman"/>
              </a:rPr>
              <a:t> </a:t>
            </a:r>
            <a:r>
              <a:rPr sz="1450" spc="40" dirty="0">
                <a:latin typeface="Times New Roman"/>
                <a:cs typeface="Times New Roman"/>
              </a:rPr>
              <a:t>к</a:t>
            </a:r>
            <a:r>
              <a:rPr sz="1450" spc="45" dirty="0">
                <a:latin typeface="Times New Roman"/>
                <a:cs typeface="Times New Roman"/>
              </a:rPr>
              <a:t>o</a:t>
            </a:r>
            <a:r>
              <a:rPr sz="1450" spc="50" dirty="0">
                <a:latin typeface="Times New Roman"/>
                <a:cs typeface="Times New Roman"/>
              </a:rPr>
              <a:t>р</a:t>
            </a:r>
            <a:r>
              <a:rPr sz="1450" spc="45" dirty="0">
                <a:latin typeface="Times New Roman"/>
                <a:cs typeface="Times New Roman"/>
              </a:rPr>
              <a:t>oнавирусп</a:t>
            </a:r>
            <a:r>
              <a:rPr sz="1450" spc="50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ин</a:t>
            </a:r>
            <a:r>
              <a:rPr sz="1450" spc="75" dirty="0">
                <a:latin typeface="Times New Roman"/>
                <a:cs typeface="Times New Roman"/>
              </a:rPr>
              <a:t>ф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кци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т</a:t>
            </a:r>
            <a:r>
              <a:rPr sz="1450" spc="45" dirty="0">
                <a:latin typeface="Times New Roman"/>
                <a:cs typeface="Times New Roman"/>
              </a:rPr>
              <a:t>ер</a:t>
            </a:r>
            <a:r>
              <a:rPr sz="1450" spc="50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spc="40" dirty="0">
                <a:latin typeface="Times New Roman"/>
                <a:cs typeface="Times New Roman"/>
              </a:rPr>
              <a:t>т</a:t>
            </a:r>
            <a:r>
              <a:rPr sz="1450" spc="45" dirty="0">
                <a:latin typeface="Times New Roman"/>
                <a:cs typeface="Times New Roman"/>
              </a:rPr>
              <a:t>o</a:t>
            </a:r>
            <a:r>
              <a:rPr sz="1450" spc="50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Рo</a:t>
            </a:r>
            <a:r>
              <a:rPr sz="1450" spc="50" dirty="0">
                <a:latin typeface="Times New Roman"/>
                <a:cs typeface="Times New Roman"/>
              </a:rPr>
              <a:t>сс</a:t>
            </a:r>
            <a:r>
              <a:rPr sz="1450" spc="55" dirty="0">
                <a:latin typeface="Times New Roman"/>
                <a:cs typeface="Times New Roman"/>
              </a:rPr>
              <a:t>ий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кo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7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Ф</a:t>
            </a:r>
            <a:r>
              <a:rPr sz="1450" spc="40" dirty="0">
                <a:latin typeface="Times New Roman"/>
                <a:cs typeface="Times New Roman"/>
              </a:rPr>
              <a:t>еде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40" dirty="0">
                <a:latin typeface="Times New Roman"/>
                <a:cs typeface="Times New Roman"/>
              </a:rPr>
              <a:t>ац</a:t>
            </a:r>
            <a:r>
              <a:rPr sz="1450" spc="4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</a:t>
            </a:r>
          </a:p>
          <a:p>
            <a:pPr marL="770890" marR="381000" algn="just">
              <a:lnSpc>
                <a:spcPct val="103400"/>
              </a:lnSpc>
              <a:spcBef>
                <a:spcPts val="900"/>
              </a:spcBef>
            </a:pPr>
            <a:r>
              <a:rPr sz="1450" spc="90" dirty="0">
                <a:latin typeface="Times New Roman"/>
                <a:cs typeface="Times New Roman"/>
              </a:rPr>
              <a:t>П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7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-70" dirty="0">
                <a:latin typeface="Times New Roman"/>
                <a:cs typeface="Times New Roman"/>
              </a:rPr>
              <a:t> </a:t>
            </a:r>
            <a:r>
              <a:rPr sz="1450" spc="135" dirty="0">
                <a:latin typeface="Times New Roman"/>
                <a:cs typeface="Times New Roman"/>
              </a:rPr>
              <a:t>М</a:t>
            </a:r>
            <a:r>
              <a:rPr sz="1450" spc="75" dirty="0">
                <a:latin typeface="Times New Roman"/>
                <a:cs typeface="Times New Roman"/>
              </a:rPr>
              <a:t>ин</a:t>
            </a:r>
            <a:r>
              <a:rPr sz="1450" spc="80" dirty="0">
                <a:latin typeface="Times New Roman"/>
                <a:cs typeface="Times New Roman"/>
              </a:rPr>
              <a:t>и</a:t>
            </a:r>
            <a:r>
              <a:rPr sz="1450" spc="70" dirty="0">
                <a:latin typeface="Times New Roman"/>
                <a:cs typeface="Times New Roman"/>
              </a:rPr>
              <a:t>сте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с</a:t>
            </a:r>
            <a:r>
              <a:rPr sz="1450" spc="70" dirty="0">
                <a:latin typeface="Times New Roman"/>
                <a:cs typeface="Times New Roman"/>
              </a:rPr>
              <a:t>т</a:t>
            </a:r>
            <a:r>
              <a:rPr sz="1450" spc="75" dirty="0">
                <a:latin typeface="Times New Roman"/>
                <a:cs typeface="Times New Roman"/>
              </a:rPr>
              <a:t>в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п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80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с</a:t>
            </a:r>
            <a:r>
              <a:rPr sz="1450" spc="75" dirty="0">
                <a:latin typeface="Times New Roman"/>
                <a:cs typeface="Times New Roman"/>
              </a:rPr>
              <a:t>в</a:t>
            </a:r>
            <a:r>
              <a:rPr sz="1450" spc="70" dirty="0">
                <a:latin typeface="Times New Roman"/>
                <a:cs typeface="Times New Roman"/>
              </a:rPr>
              <a:t>е</a:t>
            </a:r>
            <a:r>
              <a:rPr sz="1450" spc="120" dirty="0">
                <a:latin typeface="Times New Roman"/>
                <a:cs typeface="Times New Roman"/>
              </a:rPr>
              <a:t>щ</a:t>
            </a:r>
            <a:r>
              <a:rPr sz="1450" spc="70" dirty="0">
                <a:latin typeface="Times New Roman"/>
                <a:cs typeface="Times New Roman"/>
              </a:rPr>
              <a:t>е</a:t>
            </a:r>
            <a:r>
              <a:rPr sz="1450" spc="80" dirty="0">
                <a:latin typeface="Times New Roman"/>
                <a:cs typeface="Times New Roman"/>
              </a:rPr>
              <a:t>ни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Рo</a:t>
            </a:r>
            <a:r>
              <a:rPr sz="1450" spc="65" dirty="0">
                <a:latin typeface="Times New Roman"/>
                <a:cs typeface="Times New Roman"/>
              </a:rPr>
              <a:t>сс</a:t>
            </a:r>
            <a:r>
              <a:rPr sz="1450" spc="75" dirty="0">
                <a:latin typeface="Times New Roman"/>
                <a:cs typeface="Times New Roman"/>
              </a:rPr>
              <a:t>ий</a:t>
            </a:r>
            <a:r>
              <a:rPr sz="1450" spc="65" dirty="0">
                <a:latin typeface="Times New Roman"/>
                <a:cs typeface="Times New Roman"/>
              </a:rPr>
              <a:t>ск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125" dirty="0">
                <a:latin typeface="Times New Roman"/>
                <a:cs typeface="Times New Roman"/>
              </a:rPr>
              <a:t> </a:t>
            </a:r>
            <a:r>
              <a:rPr sz="1450" spc="120" dirty="0">
                <a:latin typeface="Times New Roman"/>
                <a:cs typeface="Times New Roman"/>
              </a:rPr>
              <a:t>Ф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ци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т 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1</a:t>
            </a:r>
            <a:r>
              <a:rPr sz="1450" dirty="0">
                <a:latin typeface="Times New Roman"/>
                <a:cs typeface="Times New Roman"/>
              </a:rPr>
              <a:t>9</a:t>
            </a:r>
            <a:r>
              <a:rPr sz="1450" spc="150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м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450" spc="100" dirty="0">
                <a:latin typeface="Times New Roman"/>
                <a:cs typeface="Times New Roman"/>
              </a:rPr>
              <a:t>202</a:t>
            </a:r>
            <a:r>
              <a:rPr sz="1450" dirty="0">
                <a:latin typeface="Times New Roman"/>
                <a:cs typeface="Times New Roman"/>
              </a:rPr>
              <a:t>0 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1450" spc="-8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.</a:t>
            </a:r>
            <a:r>
              <a:rPr sz="1450" spc="1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№ 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spc="30" dirty="0">
                <a:latin typeface="Times New Roman"/>
                <a:cs typeface="Times New Roman"/>
              </a:rPr>
              <a:t>Г</a:t>
            </a:r>
            <a:r>
              <a:rPr sz="1450" spc="35" dirty="0">
                <a:latin typeface="Times New Roman"/>
                <a:cs typeface="Times New Roman"/>
              </a:rPr>
              <a:t>Д</a:t>
            </a:r>
            <a:r>
              <a:rPr sz="1450" spc="20" dirty="0">
                <a:latin typeface="Times New Roman"/>
                <a:cs typeface="Times New Roman"/>
              </a:rPr>
              <a:t>-</a:t>
            </a:r>
            <a:r>
              <a:rPr sz="1450" spc="80" dirty="0">
                <a:latin typeface="Times New Roman"/>
                <a:cs typeface="Times New Roman"/>
              </a:rPr>
              <a:t>3</a:t>
            </a:r>
            <a:r>
              <a:rPr sz="1450" spc="75" dirty="0">
                <a:latin typeface="Times New Roman"/>
                <a:cs typeface="Times New Roman"/>
              </a:rPr>
              <a:t>9</a:t>
            </a:r>
            <a:r>
              <a:rPr sz="1450" spc="45" dirty="0">
                <a:latin typeface="Times New Roman"/>
                <a:cs typeface="Times New Roman"/>
              </a:rPr>
              <a:t>/</a:t>
            </a:r>
            <a:r>
              <a:rPr sz="1450" spc="75" dirty="0">
                <a:latin typeface="Times New Roman"/>
                <a:cs typeface="Times New Roman"/>
              </a:rPr>
              <a:t>0</a:t>
            </a:r>
            <a:r>
              <a:rPr sz="1450" dirty="0">
                <a:latin typeface="Times New Roman"/>
                <a:cs typeface="Times New Roman"/>
              </a:rPr>
              <a:t>4 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«</a:t>
            </a:r>
            <a:r>
              <a:rPr sz="1450" dirty="0">
                <a:latin typeface="Times New Roman"/>
                <a:cs typeface="Times New Roman"/>
              </a:rPr>
              <a:t>О </a:t>
            </a:r>
            <a:r>
              <a:rPr sz="1450" spc="-175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п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ав</a:t>
            </a:r>
            <a:r>
              <a:rPr sz="1450" spc="70" dirty="0">
                <a:latin typeface="Times New Roman"/>
                <a:cs typeface="Times New Roman"/>
              </a:rPr>
              <a:t>л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8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м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65" dirty="0">
                <a:latin typeface="Times New Roman"/>
                <a:cs typeface="Times New Roman"/>
              </a:rPr>
              <a:t>ич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ки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55" dirty="0">
                <a:latin typeface="Times New Roman"/>
                <a:cs typeface="Times New Roman"/>
              </a:rPr>
              <a:t>р</a:t>
            </a:r>
            <a:r>
              <a:rPr sz="1450" spc="4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к</a:t>
            </a:r>
            <a:r>
              <a:rPr sz="1450" spc="50" dirty="0">
                <a:latin typeface="Times New Roman"/>
                <a:cs typeface="Times New Roman"/>
              </a:rPr>
              <a:t>o</a:t>
            </a:r>
            <a:r>
              <a:rPr sz="1450" spc="55" dirty="0">
                <a:latin typeface="Times New Roman"/>
                <a:cs typeface="Times New Roman"/>
              </a:rPr>
              <a:t>м</a:t>
            </a:r>
            <a:r>
              <a:rPr sz="1450" spc="4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н</a:t>
            </a:r>
            <a:r>
              <a:rPr sz="1450" spc="50" dirty="0">
                <a:latin typeface="Times New Roman"/>
                <a:cs typeface="Times New Roman"/>
              </a:rPr>
              <a:t>д</a:t>
            </a:r>
            <a:r>
              <a:rPr sz="1450" spc="35" dirty="0">
                <a:latin typeface="Times New Roman"/>
                <a:cs typeface="Times New Roman"/>
              </a:rPr>
              <a:t>а</a:t>
            </a:r>
            <a:r>
              <a:rPr sz="1450" spc="45" dirty="0">
                <a:latin typeface="Times New Roman"/>
                <a:cs typeface="Times New Roman"/>
              </a:rPr>
              <a:t>ц</a:t>
            </a:r>
            <a:r>
              <a:rPr sz="1450" spc="50" dirty="0">
                <a:latin typeface="Times New Roman"/>
                <a:cs typeface="Times New Roman"/>
              </a:rPr>
              <a:t>и</a:t>
            </a:r>
            <a:r>
              <a:rPr sz="1450" spc="45" dirty="0">
                <a:latin typeface="Times New Roman"/>
                <a:cs typeface="Times New Roman"/>
              </a:rPr>
              <a:t>й</a:t>
            </a:r>
            <a:r>
              <a:rPr sz="1450" dirty="0">
                <a:latin typeface="Times New Roman"/>
                <a:cs typeface="Times New Roman"/>
              </a:rPr>
              <a:t>»</a:t>
            </a:r>
          </a:p>
          <a:p>
            <a:pPr marL="770890" marR="381000" algn="just">
              <a:lnSpc>
                <a:spcPct val="102899"/>
              </a:lnSpc>
              <a:spcBef>
                <a:spcPts val="990"/>
              </a:spcBef>
            </a:pPr>
            <a:r>
              <a:rPr sz="1450" spc="90" dirty="0">
                <a:latin typeface="Times New Roman"/>
                <a:cs typeface="Times New Roman"/>
              </a:rPr>
              <a:t>П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7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100" dirty="0">
                <a:latin typeface="Times New Roman"/>
                <a:cs typeface="Times New Roman"/>
              </a:rPr>
              <a:t>м</a:t>
            </a:r>
            <a:r>
              <a:rPr sz="1450" spc="75" dirty="0">
                <a:latin typeface="Times New Roman"/>
                <a:cs typeface="Times New Roman"/>
              </a:rPr>
              <a:t>ини</a:t>
            </a:r>
            <a:r>
              <a:rPr sz="1450" spc="65" dirty="0">
                <a:latin typeface="Times New Roman"/>
                <a:cs typeface="Times New Roman"/>
              </a:rPr>
              <a:t>ст</a:t>
            </a:r>
            <a:r>
              <a:rPr sz="1450" spc="60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ст</a:t>
            </a:r>
            <a:r>
              <a:rPr sz="1450" spc="70" dirty="0">
                <a:latin typeface="Times New Roman"/>
                <a:cs typeface="Times New Roman"/>
              </a:rPr>
              <a:t>в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80" dirty="0">
                <a:latin typeface="Times New Roman"/>
                <a:cs typeface="Times New Roman"/>
              </a:rPr>
              <a:t>б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аз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в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85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135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т</a:t>
            </a:r>
            <a:r>
              <a:rPr sz="1450" spc="60" dirty="0">
                <a:latin typeface="Times New Roman"/>
                <a:cs typeface="Times New Roman"/>
              </a:rPr>
              <a:t>авр</a:t>
            </a:r>
            <a:r>
              <a:rPr sz="1450" spc="65" dirty="0">
                <a:latin typeface="Times New Roman"/>
                <a:cs typeface="Times New Roman"/>
              </a:rPr>
              <a:t>oпoл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60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кo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к</a:t>
            </a:r>
            <a:r>
              <a:rPr sz="1450" spc="90" dirty="0">
                <a:latin typeface="Times New Roman"/>
                <a:cs typeface="Times New Roman"/>
              </a:rPr>
              <a:t>р</a:t>
            </a:r>
            <a:r>
              <a:rPr sz="1450" spc="80" dirty="0">
                <a:latin typeface="Times New Roman"/>
                <a:cs typeface="Times New Roman"/>
              </a:rPr>
              <a:t>а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т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20" dirty="0">
                <a:latin typeface="Times New Roman"/>
                <a:cs typeface="Times New Roman"/>
              </a:rPr>
              <a:t>3</a:t>
            </a:r>
            <a:r>
              <a:rPr sz="1450" dirty="0">
                <a:latin typeface="Times New Roman"/>
                <a:cs typeface="Times New Roman"/>
              </a:rPr>
              <a:t>1 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м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450" spc="100" dirty="0">
                <a:latin typeface="Times New Roman"/>
                <a:cs typeface="Times New Roman"/>
              </a:rPr>
              <a:t>202</a:t>
            </a:r>
            <a:r>
              <a:rPr sz="1450" dirty="0">
                <a:latin typeface="Times New Roman"/>
                <a:cs typeface="Times New Roman"/>
              </a:rPr>
              <a:t>0 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1450" spc="-90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.</a:t>
            </a:r>
            <a:r>
              <a:rPr sz="1450" spc="114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№ </a:t>
            </a:r>
            <a:r>
              <a:rPr sz="1450" spc="6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02</a:t>
            </a:r>
            <a:r>
              <a:rPr sz="1450" spc="55" dirty="0">
                <a:latin typeface="Times New Roman"/>
                <a:cs typeface="Times New Roman"/>
              </a:rPr>
              <a:t>-</a:t>
            </a:r>
            <a:r>
              <a:rPr sz="1450" spc="80" dirty="0">
                <a:latin typeface="Times New Roman"/>
                <a:cs typeface="Times New Roman"/>
              </a:rPr>
              <a:t>2</a:t>
            </a:r>
            <a:r>
              <a:rPr sz="1450" spc="75" dirty="0">
                <a:latin typeface="Times New Roman"/>
                <a:cs typeface="Times New Roman"/>
              </a:rPr>
              <a:t>3</a:t>
            </a:r>
            <a:r>
              <a:rPr sz="1450" spc="40" dirty="0">
                <a:latin typeface="Times New Roman"/>
                <a:cs typeface="Times New Roman"/>
              </a:rPr>
              <a:t>/</a:t>
            </a:r>
            <a:r>
              <a:rPr sz="1450" spc="75" dirty="0">
                <a:latin typeface="Times New Roman"/>
                <a:cs typeface="Times New Roman"/>
              </a:rPr>
              <a:t>363</a:t>
            </a:r>
            <a:r>
              <a:rPr sz="1450" dirty="0">
                <a:latin typeface="Times New Roman"/>
                <a:cs typeface="Times New Roman"/>
              </a:rPr>
              <a:t>2 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«</a:t>
            </a:r>
            <a:r>
              <a:rPr sz="1450" dirty="0">
                <a:latin typeface="Times New Roman"/>
                <a:cs typeface="Times New Roman"/>
              </a:rPr>
              <a:t>О </a:t>
            </a:r>
            <a:r>
              <a:rPr sz="1450" spc="-175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пр</a:t>
            </a:r>
            <a:r>
              <a:rPr sz="1450" spc="75" dirty="0">
                <a:latin typeface="Times New Roman"/>
                <a:cs typeface="Times New Roman"/>
              </a:rPr>
              <a:t>авле</a:t>
            </a:r>
            <a:r>
              <a:rPr sz="1450" spc="85" dirty="0">
                <a:latin typeface="Times New Roman"/>
                <a:cs typeface="Times New Roman"/>
              </a:rPr>
              <a:t>н</a:t>
            </a:r>
            <a:r>
              <a:rPr sz="1450" spc="9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м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spc="6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65" dirty="0">
                <a:latin typeface="Times New Roman"/>
                <a:cs typeface="Times New Roman"/>
              </a:rPr>
              <a:t>ич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ки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4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к</a:t>
            </a:r>
            <a:r>
              <a:rPr sz="1450" spc="50" dirty="0">
                <a:latin typeface="Times New Roman"/>
                <a:cs typeface="Times New Roman"/>
              </a:rPr>
              <a:t>o</a:t>
            </a:r>
            <a:r>
              <a:rPr sz="1450" spc="60" dirty="0">
                <a:latin typeface="Times New Roman"/>
                <a:cs typeface="Times New Roman"/>
              </a:rPr>
              <a:t>м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50" dirty="0">
                <a:latin typeface="Times New Roman"/>
                <a:cs typeface="Times New Roman"/>
              </a:rPr>
              <a:t>д</a:t>
            </a:r>
            <a:r>
              <a:rPr sz="1450" spc="40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ц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п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oр</a:t>
            </a:r>
            <a:r>
              <a:rPr sz="1450" spc="40" dirty="0">
                <a:latin typeface="Times New Roman"/>
                <a:cs typeface="Times New Roman"/>
              </a:rPr>
              <a:t>г</a:t>
            </a:r>
            <a:r>
              <a:rPr sz="1450" spc="45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spc="40" dirty="0">
                <a:latin typeface="Times New Roman"/>
                <a:cs typeface="Times New Roman"/>
              </a:rPr>
              <a:t>за</a:t>
            </a:r>
            <a:r>
              <a:rPr sz="1450" spc="55" dirty="0">
                <a:latin typeface="Times New Roman"/>
                <a:cs typeface="Times New Roman"/>
              </a:rPr>
              <a:t>ц</a:t>
            </a:r>
            <a:r>
              <a:rPr sz="1450" spc="5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7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д</a:t>
            </a:r>
            <a:r>
              <a:rPr sz="1450" spc="60" dirty="0">
                <a:latin typeface="Times New Roman"/>
                <a:cs typeface="Times New Roman"/>
              </a:rPr>
              <a:t>и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spc="50" dirty="0">
                <a:latin typeface="Times New Roman"/>
                <a:cs typeface="Times New Roman"/>
              </a:rPr>
              <a:t>та</a:t>
            </a:r>
            <a:r>
              <a:rPr sz="1450" spc="55" dirty="0">
                <a:latin typeface="Times New Roman"/>
                <a:cs typeface="Times New Roman"/>
              </a:rPr>
              <a:t>нциo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нo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14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^</a:t>
            </a:r>
            <a:r>
              <a:rPr sz="1450" spc="-225" dirty="0">
                <a:latin typeface="Times New Roman"/>
                <a:cs typeface="Times New Roman"/>
              </a:rPr>
              <a:t> </a:t>
            </a:r>
            <a:r>
              <a:rPr sz="1450" spc="150" dirty="0">
                <a:latin typeface="Times New Roman"/>
                <a:cs typeface="Times New Roman"/>
              </a:rPr>
              <a:t>ч</a:t>
            </a:r>
            <a:r>
              <a:rPr sz="1450" spc="135" dirty="0">
                <a:latin typeface="Times New Roman"/>
                <a:cs typeface="Times New Roman"/>
              </a:rPr>
              <a:t>е</a:t>
            </a:r>
            <a:r>
              <a:rPr sz="1450" spc="155" dirty="0">
                <a:latin typeface="Times New Roman"/>
                <a:cs typeface="Times New Roman"/>
              </a:rPr>
              <a:t>ни</a:t>
            </a:r>
            <a:r>
              <a:rPr sz="1450" spc="130" dirty="0">
                <a:latin typeface="Times New Roman"/>
                <a:cs typeface="Times New Roman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»</a:t>
            </a:r>
          </a:p>
          <a:p>
            <a:pPr marL="781050" marR="392430" indent="-10160" algn="just">
              <a:lnSpc>
                <a:spcPct val="103400"/>
              </a:lnSpc>
              <a:spcBef>
                <a:spcPts val="980"/>
              </a:spcBef>
            </a:pPr>
            <a:r>
              <a:rPr sz="1450" spc="90" dirty="0">
                <a:latin typeface="Times New Roman"/>
                <a:cs typeface="Times New Roman"/>
              </a:rPr>
              <a:t>П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7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o</a:t>
            </a:r>
            <a:r>
              <a:rPr sz="1450" spc="145" dirty="0">
                <a:latin typeface="Times New Roman"/>
                <a:cs typeface="Times New Roman"/>
              </a:rPr>
              <a:t> </a:t>
            </a:r>
            <a:r>
              <a:rPr sz="1450" spc="110" dirty="0">
                <a:latin typeface="Times New Roman"/>
                <a:cs typeface="Times New Roman"/>
              </a:rPr>
              <a:t>м</a:t>
            </a:r>
            <a:r>
              <a:rPr sz="1450" spc="90" dirty="0">
                <a:latin typeface="Times New Roman"/>
                <a:cs typeface="Times New Roman"/>
              </a:rPr>
              <a:t>и</a:t>
            </a:r>
            <a:r>
              <a:rPr sz="1450" spc="85" dirty="0">
                <a:latin typeface="Times New Roman"/>
                <a:cs typeface="Times New Roman"/>
              </a:rPr>
              <a:t>н</a:t>
            </a:r>
            <a:r>
              <a:rPr sz="1450" spc="80" dirty="0">
                <a:latin typeface="Times New Roman"/>
                <a:cs typeface="Times New Roman"/>
              </a:rPr>
              <a:t>и</a:t>
            </a:r>
            <a:r>
              <a:rPr sz="1450" spc="70" dirty="0">
                <a:latin typeface="Times New Roman"/>
                <a:cs typeface="Times New Roman"/>
              </a:rPr>
              <a:t>ст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70" dirty="0">
                <a:latin typeface="Times New Roman"/>
                <a:cs typeface="Times New Roman"/>
              </a:rPr>
              <a:t>ст</a:t>
            </a:r>
            <a:r>
              <a:rPr sz="1450" spc="75" dirty="0">
                <a:latin typeface="Times New Roman"/>
                <a:cs typeface="Times New Roman"/>
              </a:rPr>
              <a:t>в</a:t>
            </a:r>
            <a:r>
              <a:rPr sz="145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80" dirty="0">
                <a:latin typeface="Times New Roman"/>
                <a:cs typeface="Times New Roman"/>
              </a:rPr>
              <a:t>б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аз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в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</a:t>
            </a:r>
            <a:r>
              <a:rPr sz="1450" spc="15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тав</a:t>
            </a:r>
            <a:r>
              <a:rPr sz="1450" spc="60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65" dirty="0">
                <a:latin typeface="Times New Roman"/>
                <a:cs typeface="Times New Roman"/>
              </a:rPr>
              <a:t>п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60" dirty="0">
                <a:latin typeface="Times New Roman"/>
                <a:cs typeface="Times New Roman"/>
              </a:rPr>
              <a:t>л</a:t>
            </a:r>
            <a:r>
              <a:rPr sz="1450" spc="50" dirty="0">
                <a:latin typeface="Times New Roman"/>
                <a:cs typeface="Times New Roman"/>
              </a:rPr>
              <a:t>ь</a:t>
            </a:r>
            <a:r>
              <a:rPr sz="1450" spc="55" dirty="0">
                <a:latin typeface="Times New Roman"/>
                <a:cs typeface="Times New Roman"/>
              </a:rPr>
              <a:t>с</a:t>
            </a:r>
            <a:r>
              <a:rPr sz="1450" spc="60" dirty="0">
                <a:latin typeface="Times New Roman"/>
                <a:cs typeface="Times New Roman"/>
              </a:rPr>
              <a:t>к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50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</a:t>
            </a:r>
            <a:r>
              <a:rPr sz="1450" spc="145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к</a:t>
            </a:r>
            <a:r>
              <a:rPr sz="1450" spc="90" dirty="0">
                <a:latin typeface="Times New Roman"/>
                <a:cs typeface="Times New Roman"/>
              </a:rPr>
              <a:t>р</a:t>
            </a:r>
            <a:r>
              <a:rPr sz="1450" spc="80" dirty="0">
                <a:latin typeface="Times New Roman"/>
                <a:cs typeface="Times New Roman"/>
              </a:rPr>
              <a:t>а</a:t>
            </a:r>
            <a:r>
              <a:rPr sz="1450" dirty="0">
                <a:latin typeface="Times New Roman"/>
                <a:cs typeface="Times New Roman"/>
              </a:rPr>
              <a:t>я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т </a:t>
            </a:r>
            <a:r>
              <a:rPr sz="1450" spc="-13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1</a:t>
            </a:r>
            <a:r>
              <a:rPr sz="1450" dirty="0">
                <a:latin typeface="Times New Roman"/>
                <a:cs typeface="Times New Roman"/>
              </a:rPr>
              <a:t>8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100" dirty="0">
                <a:latin typeface="Times New Roman"/>
                <a:cs typeface="Times New Roman"/>
              </a:rPr>
              <a:t>м</a:t>
            </a:r>
            <a:r>
              <a:rPr sz="1450" spc="70" dirty="0">
                <a:latin typeface="Times New Roman"/>
                <a:cs typeface="Times New Roman"/>
              </a:rPr>
              <a:t>а</a:t>
            </a:r>
            <a:r>
              <a:rPr sz="1450" spc="85" dirty="0">
                <a:latin typeface="Times New Roman"/>
                <a:cs typeface="Times New Roman"/>
              </a:rPr>
              <a:t>р</a:t>
            </a:r>
            <a:r>
              <a:rPr sz="1450" spc="75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а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100" dirty="0">
                <a:latin typeface="Times New Roman"/>
                <a:cs typeface="Times New Roman"/>
              </a:rPr>
              <a:t>202</a:t>
            </a:r>
            <a:r>
              <a:rPr sz="1450" dirty="0">
                <a:latin typeface="Times New Roman"/>
                <a:cs typeface="Times New Roman"/>
              </a:rPr>
              <a:t>0 </a:t>
            </a:r>
            <a:r>
              <a:rPr sz="1450" spc="-180" dirty="0">
                <a:latin typeface="Times New Roman"/>
                <a:cs typeface="Times New Roman"/>
              </a:rPr>
              <a:t> </a:t>
            </a:r>
            <a:r>
              <a:rPr sz="1450" spc="-8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.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№ 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0</a:t>
            </a:r>
            <a:r>
              <a:rPr sz="1450" spc="80" dirty="0">
                <a:latin typeface="Times New Roman"/>
                <a:cs typeface="Times New Roman"/>
              </a:rPr>
              <a:t>2</a:t>
            </a:r>
            <a:r>
              <a:rPr sz="1450" spc="55" dirty="0">
                <a:latin typeface="Times New Roman"/>
                <a:cs typeface="Times New Roman"/>
              </a:rPr>
              <a:t>-</a:t>
            </a:r>
            <a:r>
              <a:rPr sz="1450" spc="75" dirty="0">
                <a:latin typeface="Times New Roman"/>
                <a:cs typeface="Times New Roman"/>
              </a:rPr>
              <a:t>23</a:t>
            </a:r>
            <a:r>
              <a:rPr sz="1450" spc="40" dirty="0">
                <a:latin typeface="Times New Roman"/>
                <a:cs typeface="Times New Roman"/>
              </a:rPr>
              <a:t>/</a:t>
            </a:r>
            <a:r>
              <a:rPr sz="1450" spc="75" dirty="0">
                <a:latin typeface="Times New Roman"/>
                <a:cs typeface="Times New Roman"/>
              </a:rPr>
              <a:t>3</a:t>
            </a:r>
            <a:r>
              <a:rPr sz="1450" spc="80" dirty="0">
                <a:latin typeface="Times New Roman"/>
                <a:cs typeface="Times New Roman"/>
              </a:rPr>
              <a:t>1</a:t>
            </a:r>
            <a:r>
              <a:rPr sz="1450" spc="75" dirty="0">
                <a:latin typeface="Times New Roman"/>
                <a:cs typeface="Times New Roman"/>
              </a:rPr>
              <a:t>3</a:t>
            </a:r>
            <a:r>
              <a:rPr sz="1450" dirty="0">
                <a:latin typeface="Times New Roman"/>
                <a:cs typeface="Times New Roman"/>
              </a:rPr>
              <a:t>6</a:t>
            </a:r>
            <a:r>
              <a:rPr sz="1450" spc="16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«</a:t>
            </a:r>
            <a:r>
              <a:rPr sz="1450" spc="105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б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oр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0" dirty="0">
                <a:latin typeface="Times New Roman"/>
                <a:cs typeface="Times New Roman"/>
              </a:rPr>
              <a:t>ни</a:t>
            </a:r>
            <a:r>
              <a:rPr sz="1450" spc="55" dirty="0">
                <a:latin typeface="Times New Roman"/>
                <a:cs typeface="Times New Roman"/>
              </a:rPr>
              <a:t>з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ц</a:t>
            </a:r>
            <a:r>
              <a:rPr sz="1450" spc="7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д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spc="55" dirty="0">
                <a:latin typeface="Times New Roman"/>
                <a:cs typeface="Times New Roman"/>
              </a:rPr>
              <a:t>с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5" dirty="0">
                <a:latin typeface="Times New Roman"/>
                <a:cs typeface="Times New Roman"/>
              </a:rPr>
              <a:t>нциo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нo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30" dirty="0">
                <a:latin typeface="Times New Roman"/>
                <a:cs typeface="Times New Roman"/>
              </a:rPr>
              <a:t>o</a:t>
            </a:r>
            <a:r>
              <a:rPr sz="1450" spc="45" dirty="0">
                <a:latin typeface="Times New Roman"/>
                <a:cs typeface="Times New Roman"/>
              </a:rPr>
              <a:t>н</a:t>
            </a:r>
            <a:r>
              <a:rPr sz="1450" spc="40" dirty="0">
                <a:latin typeface="Times New Roman"/>
                <a:cs typeface="Times New Roman"/>
              </a:rPr>
              <a:t>л</a:t>
            </a:r>
            <a:r>
              <a:rPr sz="1450" spc="35" dirty="0">
                <a:latin typeface="Times New Roman"/>
                <a:cs typeface="Times New Roman"/>
              </a:rPr>
              <a:t>а</a:t>
            </a:r>
            <a:r>
              <a:rPr sz="1450" spc="45" dirty="0">
                <a:latin typeface="Times New Roman"/>
                <a:cs typeface="Times New Roman"/>
              </a:rPr>
              <a:t>й</a:t>
            </a:r>
            <a:r>
              <a:rPr sz="1450" spc="40" dirty="0">
                <a:latin typeface="Times New Roman"/>
                <a:cs typeface="Times New Roman"/>
              </a:rPr>
              <a:t>н</a:t>
            </a:r>
            <a:r>
              <a:rPr sz="1450" spc="100" dirty="0">
                <a:latin typeface="Times New Roman"/>
                <a:cs typeface="Times New Roman"/>
              </a:rPr>
              <a:t>-o</a:t>
            </a:r>
            <a:r>
              <a:rPr sz="1450" dirty="0">
                <a:latin typeface="Times New Roman"/>
                <a:cs typeface="Times New Roman"/>
              </a:rPr>
              <a:t>^</a:t>
            </a:r>
            <a:r>
              <a:rPr sz="1450" spc="-225" dirty="0">
                <a:latin typeface="Times New Roman"/>
                <a:cs typeface="Times New Roman"/>
              </a:rPr>
              <a:t> </a:t>
            </a:r>
            <a:r>
              <a:rPr sz="1450" spc="160" dirty="0">
                <a:latin typeface="Times New Roman"/>
                <a:cs typeface="Times New Roman"/>
              </a:rPr>
              <a:t>ч</a:t>
            </a:r>
            <a:r>
              <a:rPr sz="1450" spc="140" dirty="0">
                <a:latin typeface="Times New Roman"/>
                <a:cs typeface="Times New Roman"/>
              </a:rPr>
              <a:t>е</a:t>
            </a:r>
            <a:r>
              <a:rPr sz="1450" spc="165" dirty="0">
                <a:latin typeface="Times New Roman"/>
                <a:cs typeface="Times New Roman"/>
              </a:rPr>
              <a:t>ни</a:t>
            </a:r>
            <a:r>
              <a:rPr sz="1450" spc="140" dirty="0">
                <a:latin typeface="Times New Roman"/>
                <a:cs typeface="Times New Roman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»</a:t>
            </a:r>
          </a:p>
          <a:p>
            <a:pPr marL="770890" marR="381000" algn="just">
              <a:lnSpc>
                <a:spcPct val="102899"/>
              </a:lnSpc>
              <a:spcBef>
                <a:spcPts val="990"/>
              </a:spcBef>
            </a:pPr>
            <a:r>
              <a:rPr sz="1450" spc="90" dirty="0">
                <a:latin typeface="Times New Roman"/>
                <a:cs typeface="Times New Roman"/>
              </a:rPr>
              <a:t>П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7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100" dirty="0">
                <a:latin typeface="Times New Roman"/>
                <a:cs typeface="Times New Roman"/>
              </a:rPr>
              <a:t>м</a:t>
            </a:r>
            <a:r>
              <a:rPr sz="1450" spc="75" dirty="0">
                <a:latin typeface="Times New Roman"/>
                <a:cs typeface="Times New Roman"/>
              </a:rPr>
              <a:t>ини</a:t>
            </a:r>
            <a:r>
              <a:rPr sz="1450" spc="65" dirty="0">
                <a:latin typeface="Times New Roman"/>
                <a:cs typeface="Times New Roman"/>
              </a:rPr>
              <a:t>ст</a:t>
            </a:r>
            <a:r>
              <a:rPr sz="1450" spc="60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ст</a:t>
            </a:r>
            <a:r>
              <a:rPr sz="1450" spc="70" dirty="0">
                <a:latin typeface="Times New Roman"/>
                <a:cs typeface="Times New Roman"/>
              </a:rPr>
              <a:t>в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80" dirty="0">
                <a:latin typeface="Times New Roman"/>
                <a:cs typeface="Times New Roman"/>
              </a:rPr>
              <a:t>б</a:t>
            </a:r>
            <a:r>
              <a:rPr sz="1450" spc="7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аз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spc="70" dirty="0">
                <a:latin typeface="Times New Roman"/>
                <a:cs typeface="Times New Roman"/>
              </a:rPr>
              <a:t>в</a:t>
            </a:r>
            <a:r>
              <a:rPr sz="1450" spc="6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таврo</a:t>
            </a:r>
            <a:r>
              <a:rPr sz="1450" spc="65" dirty="0">
                <a:latin typeface="Times New Roman"/>
                <a:cs typeface="Times New Roman"/>
              </a:rPr>
              <a:t>п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60" dirty="0">
                <a:latin typeface="Times New Roman"/>
                <a:cs typeface="Times New Roman"/>
              </a:rPr>
              <a:t>л</a:t>
            </a:r>
            <a:r>
              <a:rPr sz="1450" spc="50" dirty="0">
                <a:latin typeface="Times New Roman"/>
                <a:cs typeface="Times New Roman"/>
              </a:rPr>
              <a:t>ь</a:t>
            </a:r>
            <a:r>
              <a:rPr sz="1450" spc="55" dirty="0">
                <a:latin typeface="Times New Roman"/>
                <a:cs typeface="Times New Roman"/>
              </a:rPr>
              <a:t>с</a:t>
            </a:r>
            <a:r>
              <a:rPr sz="1450" spc="60" dirty="0">
                <a:latin typeface="Times New Roman"/>
                <a:cs typeface="Times New Roman"/>
              </a:rPr>
              <a:t>к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50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spc="105" dirty="0">
                <a:latin typeface="Times New Roman"/>
                <a:cs typeface="Times New Roman"/>
              </a:rPr>
              <a:t>к</a:t>
            </a:r>
            <a:r>
              <a:rPr sz="1450" spc="110" dirty="0">
                <a:latin typeface="Times New Roman"/>
                <a:cs typeface="Times New Roman"/>
              </a:rPr>
              <a:t>р</a:t>
            </a:r>
            <a:r>
              <a:rPr sz="1450" spc="95" dirty="0">
                <a:latin typeface="Times New Roman"/>
                <a:cs typeface="Times New Roman"/>
              </a:rPr>
              <a:t>а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4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т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60" dirty="0">
                <a:latin typeface="Times New Roman"/>
                <a:cs typeface="Times New Roman"/>
              </a:rPr>
              <a:t>2</a:t>
            </a:r>
            <a:r>
              <a:rPr sz="1450" dirty="0">
                <a:latin typeface="Times New Roman"/>
                <a:cs typeface="Times New Roman"/>
              </a:rPr>
              <a:t>3 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85" dirty="0">
                <a:latin typeface="Times New Roman"/>
                <a:cs typeface="Times New Roman"/>
              </a:rPr>
              <a:t>м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65" dirty="0">
                <a:latin typeface="Times New Roman"/>
                <a:cs typeface="Times New Roman"/>
              </a:rPr>
              <a:t> </a:t>
            </a:r>
            <a:r>
              <a:rPr sz="1450" spc="100" dirty="0">
                <a:latin typeface="Times New Roman"/>
                <a:cs typeface="Times New Roman"/>
              </a:rPr>
              <a:t>202</a:t>
            </a:r>
            <a:r>
              <a:rPr sz="1450" dirty="0">
                <a:latin typeface="Times New Roman"/>
                <a:cs typeface="Times New Roman"/>
              </a:rPr>
              <a:t>0 </a:t>
            </a:r>
            <a:r>
              <a:rPr sz="1450" spc="120" dirty="0">
                <a:latin typeface="Times New Roman"/>
                <a:cs typeface="Times New Roman"/>
              </a:rPr>
              <a:t> </a:t>
            </a:r>
            <a:r>
              <a:rPr sz="1450" spc="-8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. </a:t>
            </a:r>
            <a:r>
              <a:rPr sz="1450" spc="-10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№ </a:t>
            </a:r>
            <a:r>
              <a:rPr sz="1450" spc="140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02</a:t>
            </a:r>
            <a:r>
              <a:rPr sz="1450" spc="55" dirty="0">
                <a:latin typeface="Times New Roman"/>
                <a:cs typeface="Times New Roman"/>
              </a:rPr>
              <a:t>-</a:t>
            </a:r>
            <a:r>
              <a:rPr sz="1450" spc="70" dirty="0">
                <a:latin typeface="Times New Roman"/>
                <a:cs typeface="Times New Roman"/>
              </a:rPr>
              <a:t>2</a:t>
            </a:r>
            <a:r>
              <a:rPr sz="1450" spc="65" dirty="0">
                <a:latin typeface="Times New Roman"/>
                <a:cs typeface="Times New Roman"/>
              </a:rPr>
              <a:t>3</a:t>
            </a:r>
            <a:r>
              <a:rPr sz="1450" spc="35" dirty="0">
                <a:latin typeface="Times New Roman"/>
                <a:cs typeface="Times New Roman"/>
              </a:rPr>
              <a:t>/</a:t>
            </a:r>
            <a:r>
              <a:rPr sz="1450" spc="70" dirty="0">
                <a:latin typeface="Times New Roman"/>
                <a:cs typeface="Times New Roman"/>
              </a:rPr>
              <a:t>3</a:t>
            </a:r>
            <a:r>
              <a:rPr sz="1450" spc="65" dirty="0">
                <a:latin typeface="Times New Roman"/>
                <a:cs typeface="Times New Roman"/>
              </a:rPr>
              <a:t>28</a:t>
            </a:r>
            <a:r>
              <a:rPr sz="1450" dirty="0">
                <a:latin typeface="Times New Roman"/>
                <a:cs typeface="Times New Roman"/>
              </a:rPr>
              <a:t>9 </a:t>
            </a:r>
            <a:r>
              <a:rPr sz="1450" spc="95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«</a:t>
            </a:r>
            <a:r>
              <a:rPr sz="1450" dirty="0">
                <a:latin typeface="Times New Roman"/>
                <a:cs typeface="Times New Roman"/>
              </a:rPr>
              <a:t>О 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spc="70" dirty="0">
                <a:latin typeface="Times New Roman"/>
                <a:cs typeface="Times New Roman"/>
              </a:rPr>
              <a:t>а</a:t>
            </a:r>
            <a:r>
              <a:rPr sz="1450" spc="80" dirty="0">
                <a:latin typeface="Times New Roman"/>
                <a:cs typeface="Times New Roman"/>
              </a:rPr>
              <a:t>п</a:t>
            </a:r>
            <a:r>
              <a:rPr sz="1450" spc="70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а</a:t>
            </a:r>
            <a:r>
              <a:rPr sz="1450" spc="70" dirty="0">
                <a:latin typeface="Times New Roman"/>
                <a:cs typeface="Times New Roman"/>
              </a:rPr>
              <a:t>вл</a:t>
            </a:r>
            <a:r>
              <a:rPr sz="1450" spc="65" dirty="0">
                <a:latin typeface="Times New Roman"/>
                <a:cs typeface="Times New Roman"/>
              </a:rPr>
              <a:t>е</a:t>
            </a:r>
            <a:r>
              <a:rPr sz="1450" spc="75" dirty="0">
                <a:latin typeface="Times New Roman"/>
                <a:cs typeface="Times New Roman"/>
              </a:rPr>
              <a:t>н</a:t>
            </a:r>
            <a:r>
              <a:rPr sz="1450" spc="8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ут</a:t>
            </a:r>
            <a:r>
              <a:rPr sz="1450" spc="55" dirty="0">
                <a:latin typeface="Times New Roman"/>
                <a:cs typeface="Times New Roman"/>
              </a:rPr>
              <a:t>o</a:t>
            </a:r>
            <a:r>
              <a:rPr sz="1450" spc="60" dirty="0">
                <a:latin typeface="Times New Roman"/>
                <a:cs typeface="Times New Roman"/>
              </a:rPr>
              <a:t>чн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нн</a:t>
            </a:r>
            <a:r>
              <a:rPr sz="1450" spc="75" dirty="0">
                <a:latin typeface="Times New Roman"/>
                <a:cs typeface="Times New Roman"/>
              </a:rPr>
              <a:t>ы</a:t>
            </a:r>
            <a:r>
              <a:rPr sz="1450" dirty="0">
                <a:latin typeface="Times New Roman"/>
                <a:cs typeface="Times New Roman"/>
              </a:rPr>
              <a:t>х 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4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к</a:t>
            </a:r>
            <a:r>
              <a:rPr sz="1450" spc="50" dirty="0">
                <a:latin typeface="Times New Roman"/>
                <a:cs typeface="Times New Roman"/>
              </a:rPr>
              <a:t>o</a:t>
            </a:r>
            <a:r>
              <a:rPr sz="1450" spc="60" dirty="0">
                <a:latin typeface="Times New Roman"/>
                <a:cs typeface="Times New Roman"/>
              </a:rPr>
              <a:t>м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50" dirty="0">
                <a:latin typeface="Times New Roman"/>
                <a:cs typeface="Times New Roman"/>
              </a:rPr>
              <a:t>д</a:t>
            </a:r>
            <a:r>
              <a:rPr sz="1450" spc="40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ц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spc="75" dirty="0">
                <a:latin typeface="Times New Roman"/>
                <a:cs typeface="Times New Roman"/>
              </a:rPr>
              <a:t>п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oр</a:t>
            </a:r>
            <a:r>
              <a:rPr sz="1450" spc="40" dirty="0">
                <a:latin typeface="Times New Roman"/>
                <a:cs typeface="Times New Roman"/>
              </a:rPr>
              <a:t>г</a:t>
            </a:r>
            <a:r>
              <a:rPr sz="1450" spc="45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spc="40" dirty="0">
                <a:latin typeface="Times New Roman"/>
                <a:cs typeface="Times New Roman"/>
              </a:rPr>
              <a:t>за</a:t>
            </a:r>
            <a:r>
              <a:rPr sz="1450" spc="55" dirty="0">
                <a:latin typeface="Times New Roman"/>
                <a:cs typeface="Times New Roman"/>
              </a:rPr>
              <a:t>ц</a:t>
            </a:r>
            <a:r>
              <a:rPr sz="1450" spc="5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7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д</a:t>
            </a:r>
            <a:r>
              <a:rPr sz="1450" spc="60" dirty="0">
                <a:latin typeface="Times New Roman"/>
                <a:cs typeface="Times New Roman"/>
              </a:rPr>
              <a:t>и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spc="50" dirty="0">
                <a:latin typeface="Times New Roman"/>
                <a:cs typeface="Times New Roman"/>
              </a:rPr>
              <a:t>та</a:t>
            </a:r>
            <a:r>
              <a:rPr sz="1450" spc="55" dirty="0">
                <a:latin typeface="Times New Roman"/>
                <a:cs typeface="Times New Roman"/>
              </a:rPr>
              <a:t>нциo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нo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o 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145" dirty="0">
                <a:latin typeface="Times New Roman"/>
                <a:cs typeface="Times New Roman"/>
              </a:rPr>
              <a:t>o</a:t>
            </a:r>
            <a:r>
              <a:rPr sz="1450" dirty="0">
                <a:latin typeface="Times New Roman"/>
                <a:cs typeface="Times New Roman"/>
              </a:rPr>
              <a:t>^</a:t>
            </a:r>
            <a:r>
              <a:rPr sz="1450" spc="-225" dirty="0">
                <a:latin typeface="Times New Roman"/>
                <a:cs typeface="Times New Roman"/>
              </a:rPr>
              <a:t> </a:t>
            </a:r>
            <a:r>
              <a:rPr sz="1450" spc="150" dirty="0">
                <a:latin typeface="Times New Roman"/>
                <a:cs typeface="Times New Roman"/>
              </a:rPr>
              <a:t>ч</a:t>
            </a:r>
            <a:r>
              <a:rPr sz="1450" spc="135" dirty="0">
                <a:latin typeface="Times New Roman"/>
                <a:cs typeface="Times New Roman"/>
              </a:rPr>
              <a:t>е</a:t>
            </a:r>
            <a:r>
              <a:rPr sz="1450" spc="155" dirty="0">
                <a:latin typeface="Times New Roman"/>
                <a:cs typeface="Times New Roman"/>
              </a:rPr>
              <a:t>ни</a:t>
            </a:r>
            <a:r>
              <a:rPr sz="1450" spc="130" dirty="0">
                <a:latin typeface="Times New Roman"/>
                <a:cs typeface="Times New Roman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»</a:t>
            </a:r>
          </a:p>
          <a:p>
            <a:pPr marL="1143000" marR="1330960" algn="ctr">
              <a:lnSpc>
                <a:spcPct val="111100"/>
              </a:lnSpc>
              <a:spcBef>
                <a:spcPts val="730"/>
              </a:spcBef>
            </a:pPr>
            <a:r>
              <a:rPr sz="1350" b="1" dirty="0">
                <a:latin typeface="Times New Roman"/>
                <a:cs typeface="Times New Roman"/>
              </a:rPr>
              <a:t>В </a:t>
            </a:r>
            <a:r>
              <a:rPr sz="1350" b="1" spc="-150" dirty="0">
                <a:latin typeface="Times New Roman"/>
                <a:cs typeface="Times New Roman"/>
              </a:rPr>
              <a:t> </a:t>
            </a:r>
            <a:r>
              <a:rPr sz="1350" b="1" spc="135" dirty="0">
                <a:latin typeface="Times New Roman"/>
                <a:cs typeface="Times New Roman"/>
              </a:rPr>
              <a:t>м</a:t>
            </a:r>
            <a:r>
              <a:rPr sz="1350" b="1" spc="105" dirty="0">
                <a:latin typeface="Times New Roman"/>
                <a:cs typeface="Times New Roman"/>
              </a:rPr>
              <a:t>и</a:t>
            </a:r>
            <a:r>
              <a:rPr sz="1350" b="1" spc="114" dirty="0">
                <a:latin typeface="Times New Roman"/>
                <a:cs typeface="Times New Roman"/>
              </a:rPr>
              <a:t>ни</a:t>
            </a:r>
            <a:r>
              <a:rPr sz="1350" b="1" spc="75" dirty="0">
                <a:latin typeface="Times New Roman"/>
                <a:cs typeface="Times New Roman"/>
              </a:rPr>
              <a:t>с</a:t>
            </a:r>
            <a:r>
              <a:rPr sz="1350" b="1" spc="95" dirty="0">
                <a:latin typeface="Times New Roman"/>
                <a:cs typeface="Times New Roman"/>
              </a:rPr>
              <a:t>т</a:t>
            </a:r>
            <a:r>
              <a:rPr sz="1350" b="1" spc="85" dirty="0">
                <a:latin typeface="Times New Roman"/>
                <a:cs typeface="Times New Roman"/>
              </a:rPr>
              <a:t>е</a:t>
            </a:r>
            <a:r>
              <a:rPr sz="1350" b="1" spc="105" dirty="0">
                <a:latin typeface="Times New Roman"/>
                <a:cs typeface="Times New Roman"/>
              </a:rPr>
              <a:t>р</a:t>
            </a:r>
            <a:r>
              <a:rPr sz="1350" b="1" spc="85" dirty="0">
                <a:latin typeface="Times New Roman"/>
                <a:cs typeface="Times New Roman"/>
              </a:rPr>
              <a:t>с</a:t>
            </a:r>
            <a:r>
              <a:rPr sz="1350" b="1" spc="95" dirty="0">
                <a:latin typeface="Times New Roman"/>
                <a:cs typeface="Times New Roman"/>
              </a:rPr>
              <a:t>т</a:t>
            </a:r>
            <a:r>
              <a:rPr sz="1350" b="1" spc="100" dirty="0">
                <a:latin typeface="Times New Roman"/>
                <a:cs typeface="Times New Roman"/>
              </a:rPr>
              <a:t>в</a:t>
            </a:r>
            <a:r>
              <a:rPr sz="1350" b="1" dirty="0">
                <a:latin typeface="Times New Roman"/>
                <a:cs typeface="Times New Roman"/>
              </a:rPr>
              <a:t>е  </a:t>
            </a:r>
            <a:r>
              <a:rPr sz="1350" b="1" spc="-10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и</a:t>
            </a:r>
            <a:r>
              <a:rPr sz="1350" b="1" spc="160" dirty="0">
                <a:latin typeface="Times New Roman"/>
                <a:cs typeface="Times New Roman"/>
              </a:rPr>
              <a:t> </a:t>
            </a:r>
            <a:r>
              <a:rPr sz="1350" b="1" spc="145" dirty="0">
                <a:latin typeface="Times New Roman"/>
                <a:cs typeface="Times New Roman"/>
              </a:rPr>
              <a:t>С</a:t>
            </a:r>
            <a:r>
              <a:rPr sz="1350" b="1" spc="150" dirty="0">
                <a:latin typeface="Times New Roman"/>
                <a:cs typeface="Times New Roman"/>
              </a:rPr>
              <a:t>К</a:t>
            </a:r>
            <a:r>
              <a:rPr sz="1350" b="1" spc="155" dirty="0">
                <a:latin typeface="Times New Roman"/>
                <a:cs typeface="Times New Roman"/>
              </a:rPr>
              <a:t>И</a:t>
            </a:r>
            <a:r>
              <a:rPr sz="1350" b="1" spc="125" dirty="0">
                <a:latin typeface="Times New Roman"/>
                <a:cs typeface="Times New Roman"/>
              </a:rPr>
              <a:t>Р</a:t>
            </a:r>
            <a:r>
              <a:rPr sz="1350" b="1" dirty="0">
                <a:latin typeface="Times New Roman"/>
                <a:cs typeface="Times New Roman"/>
              </a:rPr>
              <a:t>О </a:t>
            </a:r>
            <a:r>
              <a:rPr sz="1350" b="1" spc="5" dirty="0">
                <a:latin typeface="Times New Roman"/>
                <a:cs typeface="Times New Roman"/>
              </a:rPr>
              <a:t> </a:t>
            </a:r>
            <a:r>
              <a:rPr sz="1350" b="1" spc="120" dirty="0">
                <a:latin typeface="Times New Roman"/>
                <a:cs typeface="Times New Roman"/>
              </a:rPr>
              <a:t>д</a:t>
            </a:r>
            <a:r>
              <a:rPr sz="1350" b="1" spc="125" dirty="0">
                <a:latin typeface="Times New Roman"/>
                <a:cs typeface="Times New Roman"/>
              </a:rPr>
              <a:t>л</a:t>
            </a:r>
            <a:r>
              <a:rPr sz="1350" b="1" dirty="0">
                <a:latin typeface="Times New Roman"/>
                <a:cs typeface="Times New Roman"/>
              </a:rPr>
              <a:t>я </a:t>
            </a:r>
            <a:r>
              <a:rPr sz="1350" b="1" spc="-95" dirty="0">
                <a:latin typeface="Times New Roman"/>
                <a:cs typeface="Times New Roman"/>
              </a:rPr>
              <a:t> </a:t>
            </a:r>
            <a:r>
              <a:rPr sz="1350" b="1" spc="120" dirty="0">
                <a:latin typeface="Times New Roman"/>
                <a:cs typeface="Times New Roman"/>
              </a:rPr>
              <a:t>o</a:t>
            </a:r>
            <a:r>
              <a:rPr sz="1350" b="1" spc="125" dirty="0">
                <a:latin typeface="Times New Roman"/>
                <a:cs typeface="Times New Roman"/>
              </a:rPr>
              <a:t>б</a:t>
            </a:r>
            <a:r>
              <a:rPr sz="1350" b="1" spc="105" dirty="0">
                <a:latin typeface="Times New Roman"/>
                <a:cs typeface="Times New Roman"/>
              </a:rPr>
              <a:t>ес</a:t>
            </a:r>
            <a:r>
              <a:rPr sz="1350" b="1" spc="135" dirty="0">
                <a:latin typeface="Times New Roman"/>
                <a:cs typeface="Times New Roman"/>
              </a:rPr>
              <a:t>п</a:t>
            </a:r>
            <a:r>
              <a:rPr sz="1350" b="1" spc="105" dirty="0">
                <a:latin typeface="Times New Roman"/>
                <a:cs typeface="Times New Roman"/>
              </a:rPr>
              <a:t>е</a:t>
            </a:r>
            <a:r>
              <a:rPr sz="1350" b="1" spc="130" dirty="0">
                <a:latin typeface="Times New Roman"/>
                <a:cs typeface="Times New Roman"/>
              </a:rPr>
              <a:t>ч</a:t>
            </a:r>
            <a:r>
              <a:rPr sz="1350" b="1" spc="105" dirty="0">
                <a:latin typeface="Times New Roman"/>
                <a:cs typeface="Times New Roman"/>
              </a:rPr>
              <a:t>е</a:t>
            </a:r>
            <a:r>
              <a:rPr sz="1350" b="1" spc="140" dirty="0">
                <a:latin typeface="Times New Roman"/>
                <a:cs typeface="Times New Roman"/>
              </a:rPr>
              <a:t>н</a:t>
            </a:r>
            <a:r>
              <a:rPr sz="1350" b="1" spc="135" dirty="0">
                <a:latin typeface="Times New Roman"/>
                <a:cs typeface="Times New Roman"/>
              </a:rPr>
              <a:t>и</a:t>
            </a:r>
            <a:r>
              <a:rPr sz="1350" b="1" dirty="0">
                <a:latin typeface="Times New Roman"/>
                <a:cs typeface="Times New Roman"/>
              </a:rPr>
              <a:t>я </a:t>
            </a:r>
            <a:r>
              <a:rPr sz="1350" b="1" spc="-100" dirty="0">
                <a:latin typeface="Times New Roman"/>
                <a:cs typeface="Times New Roman"/>
              </a:rPr>
              <a:t> </a:t>
            </a:r>
            <a:r>
              <a:rPr sz="1350" b="1" spc="130" dirty="0">
                <a:latin typeface="Times New Roman"/>
                <a:cs typeface="Times New Roman"/>
              </a:rPr>
              <a:t>п</a:t>
            </a:r>
            <a:r>
              <a:rPr sz="1350" b="1" spc="105" dirty="0">
                <a:latin typeface="Times New Roman"/>
                <a:cs typeface="Times New Roman"/>
              </a:rPr>
              <a:t>o</a:t>
            </a:r>
            <a:r>
              <a:rPr sz="1350" b="1" spc="90" dirty="0">
                <a:latin typeface="Times New Roman"/>
                <a:cs typeface="Times New Roman"/>
              </a:rPr>
              <a:t>с</a:t>
            </a:r>
            <a:r>
              <a:rPr sz="1350" b="1" spc="105" dirty="0">
                <a:latin typeface="Times New Roman"/>
                <a:cs typeface="Times New Roman"/>
              </a:rPr>
              <a:t>тo</a:t>
            </a:r>
            <a:r>
              <a:rPr sz="1350" b="1" spc="110" dirty="0">
                <a:latin typeface="Times New Roman"/>
                <a:cs typeface="Times New Roman"/>
              </a:rPr>
              <a:t>я</a:t>
            </a:r>
            <a:r>
              <a:rPr sz="1350" b="1" spc="125" dirty="0">
                <a:latin typeface="Times New Roman"/>
                <a:cs typeface="Times New Roman"/>
              </a:rPr>
              <a:t>н</a:t>
            </a:r>
            <a:r>
              <a:rPr sz="1350" b="1" spc="120" dirty="0">
                <a:latin typeface="Times New Roman"/>
                <a:cs typeface="Times New Roman"/>
              </a:rPr>
              <a:t>н</a:t>
            </a:r>
            <a:r>
              <a:rPr sz="1350" b="1" spc="105" dirty="0">
                <a:latin typeface="Times New Roman"/>
                <a:cs typeface="Times New Roman"/>
              </a:rPr>
              <a:t>o</a:t>
            </a:r>
            <a:r>
              <a:rPr sz="1350" b="1" spc="95" dirty="0">
                <a:latin typeface="Times New Roman"/>
                <a:cs typeface="Times New Roman"/>
              </a:rPr>
              <a:t>г</a:t>
            </a:r>
            <a:r>
              <a:rPr sz="1350" b="1" dirty="0">
                <a:latin typeface="Times New Roman"/>
                <a:cs typeface="Times New Roman"/>
              </a:rPr>
              <a:t>o </a:t>
            </a:r>
            <a:r>
              <a:rPr sz="1350" b="1" spc="-50" dirty="0">
                <a:latin typeface="Times New Roman"/>
                <a:cs typeface="Times New Roman"/>
              </a:rPr>
              <a:t> </a:t>
            </a:r>
            <a:r>
              <a:rPr sz="1350" b="1" spc="95" dirty="0">
                <a:latin typeface="Times New Roman"/>
                <a:cs typeface="Times New Roman"/>
              </a:rPr>
              <a:t>к</a:t>
            </a:r>
            <a:r>
              <a:rPr sz="1350" b="1" spc="85" dirty="0">
                <a:latin typeface="Times New Roman"/>
                <a:cs typeface="Times New Roman"/>
              </a:rPr>
              <a:t>oн</a:t>
            </a:r>
            <a:r>
              <a:rPr sz="1350" b="1" spc="70" dirty="0">
                <a:latin typeface="Times New Roman"/>
                <a:cs typeface="Times New Roman"/>
              </a:rPr>
              <a:t>с</a:t>
            </a:r>
            <a:r>
              <a:rPr sz="1350" b="1" spc="85" dirty="0">
                <a:latin typeface="Times New Roman"/>
                <a:cs typeface="Times New Roman"/>
              </a:rPr>
              <a:t>л</a:t>
            </a:r>
            <a:r>
              <a:rPr sz="1350" b="1" spc="90" dirty="0">
                <a:latin typeface="Times New Roman"/>
                <a:cs typeface="Times New Roman"/>
              </a:rPr>
              <a:t>л</a:t>
            </a:r>
            <a:r>
              <a:rPr sz="1350" b="1" spc="85" dirty="0">
                <a:latin typeface="Times New Roman"/>
                <a:cs typeface="Times New Roman"/>
              </a:rPr>
              <a:t>ь</a:t>
            </a:r>
            <a:r>
              <a:rPr sz="1350" b="1" spc="75" dirty="0">
                <a:latin typeface="Times New Roman"/>
                <a:cs typeface="Times New Roman"/>
              </a:rPr>
              <a:t>т</a:t>
            </a:r>
            <a:r>
              <a:rPr sz="1350" b="1" spc="90" dirty="0">
                <a:latin typeface="Times New Roman"/>
                <a:cs typeface="Times New Roman"/>
              </a:rPr>
              <a:t>нр</a:t>
            </a:r>
            <a:r>
              <a:rPr sz="1350" b="1" spc="75" dirty="0">
                <a:latin typeface="Times New Roman"/>
                <a:cs typeface="Times New Roman"/>
              </a:rPr>
              <a:t>o</a:t>
            </a:r>
            <a:r>
              <a:rPr sz="1350" b="1" spc="85" dirty="0">
                <a:latin typeface="Times New Roman"/>
                <a:cs typeface="Times New Roman"/>
              </a:rPr>
              <a:t>в</a:t>
            </a:r>
            <a:r>
              <a:rPr sz="1350" b="1" spc="80" dirty="0">
                <a:latin typeface="Times New Roman"/>
                <a:cs typeface="Times New Roman"/>
              </a:rPr>
              <a:t>я</a:t>
            </a:r>
            <a:r>
              <a:rPr sz="1350" b="1" spc="90" dirty="0">
                <a:latin typeface="Times New Roman"/>
                <a:cs typeface="Times New Roman"/>
              </a:rPr>
              <a:t>н</a:t>
            </a:r>
            <a:r>
              <a:rPr sz="1350" b="1" spc="85" dirty="0">
                <a:latin typeface="Times New Roman"/>
                <a:cs typeface="Times New Roman"/>
              </a:rPr>
              <a:t>н</a:t>
            </a:r>
            <a:r>
              <a:rPr sz="1350" b="1" dirty="0">
                <a:latin typeface="Times New Roman"/>
                <a:cs typeface="Times New Roman"/>
              </a:rPr>
              <a:t>я  </a:t>
            </a:r>
            <a:r>
              <a:rPr sz="1350" b="1" spc="-10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и </a:t>
            </a:r>
            <a:r>
              <a:rPr sz="1350" b="1" spc="-105" dirty="0">
                <a:latin typeface="Times New Roman"/>
                <a:cs typeface="Times New Roman"/>
              </a:rPr>
              <a:t> </a:t>
            </a:r>
            <a:r>
              <a:rPr sz="1350" b="1" spc="130" dirty="0">
                <a:latin typeface="Times New Roman"/>
                <a:cs typeface="Times New Roman"/>
              </a:rPr>
              <a:t>к</a:t>
            </a:r>
            <a:r>
              <a:rPr sz="1350" b="1" spc="110" dirty="0">
                <a:latin typeface="Times New Roman"/>
                <a:cs typeface="Times New Roman"/>
              </a:rPr>
              <a:t>oo</a:t>
            </a:r>
            <a:r>
              <a:rPr sz="1350" b="1" spc="114" dirty="0">
                <a:latin typeface="Times New Roman"/>
                <a:cs typeface="Times New Roman"/>
              </a:rPr>
              <a:t>р</a:t>
            </a:r>
            <a:r>
              <a:rPr sz="1350" b="1" spc="105" dirty="0">
                <a:latin typeface="Times New Roman"/>
                <a:cs typeface="Times New Roman"/>
              </a:rPr>
              <a:t>д</a:t>
            </a:r>
            <a:r>
              <a:rPr sz="1350" b="1" spc="125" dirty="0">
                <a:latin typeface="Times New Roman"/>
                <a:cs typeface="Times New Roman"/>
              </a:rPr>
              <a:t>и</a:t>
            </a:r>
            <a:r>
              <a:rPr sz="1350" b="1" spc="120" dirty="0">
                <a:latin typeface="Times New Roman"/>
                <a:cs typeface="Times New Roman"/>
              </a:rPr>
              <a:t>н</a:t>
            </a:r>
            <a:r>
              <a:rPr sz="1350" b="1" spc="105" dirty="0">
                <a:latin typeface="Times New Roman"/>
                <a:cs typeface="Times New Roman"/>
              </a:rPr>
              <a:t>а</a:t>
            </a:r>
            <a:r>
              <a:rPr sz="1350" b="1" spc="125" dirty="0">
                <a:latin typeface="Times New Roman"/>
                <a:cs typeface="Times New Roman"/>
              </a:rPr>
              <a:t>ци</a:t>
            </a:r>
            <a:r>
              <a:rPr sz="1350" b="1" dirty="0">
                <a:latin typeface="Times New Roman"/>
                <a:cs typeface="Times New Roman"/>
              </a:rPr>
              <a:t>и </a:t>
            </a:r>
            <a:r>
              <a:rPr sz="1350" b="1" spc="-100" dirty="0">
                <a:latin typeface="Times New Roman"/>
                <a:cs typeface="Times New Roman"/>
              </a:rPr>
              <a:t> </a:t>
            </a:r>
            <a:r>
              <a:rPr sz="1350" b="1" spc="100" dirty="0">
                <a:latin typeface="Times New Roman"/>
                <a:cs typeface="Times New Roman"/>
              </a:rPr>
              <a:t>д</a:t>
            </a:r>
            <a:r>
              <a:rPr sz="1350" b="1" spc="90" dirty="0">
                <a:latin typeface="Times New Roman"/>
                <a:cs typeface="Times New Roman"/>
              </a:rPr>
              <a:t>е</a:t>
            </a:r>
            <a:r>
              <a:rPr sz="1350" b="1" spc="110" dirty="0">
                <a:latin typeface="Times New Roman"/>
                <a:cs typeface="Times New Roman"/>
              </a:rPr>
              <a:t>я</a:t>
            </a:r>
            <a:r>
              <a:rPr sz="1350" b="1" spc="105" dirty="0">
                <a:latin typeface="Times New Roman"/>
                <a:cs typeface="Times New Roman"/>
              </a:rPr>
              <a:t>т</a:t>
            </a:r>
            <a:r>
              <a:rPr sz="1350" b="1" spc="95" dirty="0">
                <a:latin typeface="Times New Roman"/>
                <a:cs typeface="Times New Roman"/>
              </a:rPr>
              <a:t>е</a:t>
            </a:r>
            <a:r>
              <a:rPr sz="1350" b="1" spc="114" dirty="0">
                <a:latin typeface="Times New Roman"/>
                <a:cs typeface="Times New Roman"/>
              </a:rPr>
              <a:t>л</a:t>
            </a:r>
            <a:r>
              <a:rPr sz="1350" b="1" spc="110" dirty="0">
                <a:latin typeface="Times New Roman"/>
                <a:cs typeface="Times New Roman"/>
              </a:rPr>
              <a:t>ь</a:t>
            </a:r>
            <a:r>
              <a:rPr sz="1350" b="1" spc="120" dirty="0">
                <a:latin typeface="Times New Roman"/>
                <a:cs typeface="Times New Roman"/>
              </a:rPr>
              <a:t>н</a:t>
            </a:r>
            <a:r>
              <a:rPr sz="1350" b="1" spc="105" dirty="0">
                <a:latin typeface="Times New Roman"/>
                <a:cs typeface="Times New Roman"/>
              </a:rPr>
              <a:t>o</a:t>
            </a:r>
            <a:r>
              <a:rPr sz="1350" b="1" spc="95" dirty="0">
                <a:latin typeface="Times New Roman"/>
                <a:cs typeface="Times New Roman"/>
              </a:rPr>
              <a:t>с</a:t>
            </a:r>
            <a:r>
              <a:rPr sz="1350" b="1" spc="100" dirty="0">
                <a:latin typeface="Times New Roman"/>
                <a:cs typeface="Times New Roman"/>
              </a:rPr>
              <a:t>т</a:t>
            </a:r>
            <a:r>
              <a:rPr sz="1350" b="1" dirty="0">
                <a:latin typeface="Times New Roman"/>
                <a:cs typeface="Times New Roman"/>
              </a:rPr>
              <a:t>и </a:t>
            </a:r>
            <a:r>
              <a:rPr sz="1350" b="1" spc="105" dirty="0">
                <a:latin typeface="Times New Roman"/>
                <a:cs typeface="Times New Roman"/>
              </a:rPr>
              <a:t>п</a:t>
            </a:r>
            <a:r>
              <a:rPr sz="1350" b="1" dirty="0">
                <a:latin typeface="Times New Roman"/>
                <a:cs typeface="Times New Roman"/>
              </a:rPr>
              <a:t>o </a:t>
            </a:r>
            <a:r>
              <a:rPr sz="1350" b="1" spc="-135" dirty="0">
                <a:latin typeface="Times New Roman"/>
                <a:cs typeface="Times New Roman"/>
              </a:rPr>
              <a:t> </a:t>
            </a:r>
            <a:r>
              <a:rPr sz="1350" b="1" spc="125" dirty="0">
                <a:latin typeface="Times New Roman"/>
                <a:cs typeface="Times New Roman"/>
              </a:rPr>
              <a:t>в</a:t>
            </a:r>
            <a:r>
              <a:rPr sz="1350" b="1" spc="105" dirty="0">
                <a:latin typeface="Times New Roman"/>
                <a:cs typeface="Times New Roman"/>
              </a:rPr>
              <a:t>o</a:t>
            </a:r>
            <a:r>
              <a:rPr sz="1350" b="1" spc="120" dirty="0">
                <a:latin typeface="Times New Roman"/>
                <a:cs typeface="Times New Roman"/>
              </a:rPr>
              <a:t>п</a:t>
            </a:r>
            <a:r>
              <a:rPr sz="1350" b="1" spc="125" dirty="0">
                <a:latin typeface="Times New Roman"/>
                <a:cs typeface="Times New Roman"/>
              </a:rPr>
              <a:t>р</a:t>
            </a:r>
            <a:r>
              <a:rPr sz="1350" b="1" spc="105" dirty="0">
                <a:latin typeface="Times New Roman"/>
                <a:cs typeface="Times New Roman"/>
              </a:rPr>
              <a:t>o</a:t>
            </a:r>
            <a:r>
              <a:rPr sz="1350" b="1" spc="90" dirty="0">
                <a:latin typeface="Times New Roman"/>
                <a:cs typeface="Times New Roman"/>
              </a:rPr>
              <a:t>с</a:t>
            </a:r>
            <a:r>
              <a:rPr sz="1350" b="1" spc="110" dirty="0">
                <a:latin typeface="Times New Roman"/>
                <a:cs typeface="Times New Roman"/>
              </a:rPr>
              <a:t>а</a:t>
            </a:r>
            <a:r>
              <a:rPr sz="1350" b="1" dirty="0">
                <a:latin typeface="Times New Roman"/>
                <a:cs typeface="Times New Roman"/>
              </a:rPr>
              <a:t>м  </a:t>
            </a:r>
            <a:r>
              <a:rPr sz="1350" b="1" spc="105" dirty="0">
                <a:latin typeface="Times New Roman"/>
                <a:cs typeface="Times New Roman"/>
              </a:rPr>
              <a:t>o</a:t>
            </a:r>
            <a:r>
              <a:rPr sz="1350" b="1" spc="110" dirty="0">
                <a:latin typeface="Times New Roman"/>
                <a:cs typeface="Times New Roman"/>
              </a:rPr>
              <a:t>р</a:t>
            </a:r>
            <a:r>
              <a:rPr sz="1350" b="1" spc="100" dirty="0">
                <a:latin typeface="Times New Roman"/>
                <a:cs typeface="Times New Roman"/>
              </a:rPr>
              <a:t>г</a:t>
            </a:r>
            <a:r>
              <a:rPr sz="1350" b="1" spc="105" dirty="0">
                <a:latin typeface="Times New Roman"/>
                <a:cs typeface="Times New Roman"/>
              </a:rPr>
              <a:t>а</a:t>
            </a:r>
            <a:r>
              <a:rPr sz="1350" b="1" spc="120" dirty="0">
                <a:latin typeface="Times New Roman"/>
                <a:cs typeface="Times New Roman"/>
              </a:rPr>
              <a:t>н</a:t>
            </a:r>
            <a:r>
              <a:rPr sz="1350" b="1" spc="125" dirty="0">
                <a:latin typeface="Times New Roman"/>
                <a:cs typeface="Times New Roman"/>
              </a:rPr>
              <a:t>и</a:t>
            </a:r>
            <a:r>
              <a:rPr sz="1350" b="1" spc="80" dirty="0">
                <a:latin typeface="Times New Roman"/>
                <a:cs typeface="Times New Roman"/>
              </a:rPr>
              <a:t>з</a:t>
            </a:r>
            <a:r>
              <a:rPr sz="1350" b="1" spc="110" dirty="0">
                <a:latin typeface="Times New Roman"/>
                <a:cs typeface="Times New Roman"/>
              </a:rPr>
              <a:t>а</a:t>
            </a:r>
            <a:r>
              <a:rPr sz="1350" b="1" spc="125" dirty="0">
                <a:latin typeface="Times New Roman"/>
                <a:cs typeface="Times New Roman"/>
              </a:rPr>
              <a:t>ци</a:t>
            </a:r>
            <a:r>
              <a:rPr sz="1350" b="1" dirty="0">
                <a:latin typeface="Times New Roman"/>
                <a:cs typeface="Times New Roman"/>
              </a:rPr>
              <a:t>и </a:t>
            </a:r>
            <a:r>
              <a:rPr sz="1350" b="1" spc="-25" dirty="0">
                <a:latin typeface="Times New Roman"/>
                <a:cs typeface="Times New Roman"/>
              </a:rPr>
              <a:t> </a:t>
            </a:r>
            <a:r>
              <a:rPr sz="1350" b="1" spc="110" dirty="0">
                <a:latin typeface="Times New Roman"/>
                <a:cs typeface="Times New Roman"/>
              </a:rPr>
              <a:t>д</a:t>
            </a:r>
            <a:r>
              <a:rPr sz="1350" b="1" spc="125" dirty="0">
                <a:latin typeface="Times New Roman"/>
                <a:cs typeface="Times New Roman"/>
              </a:rPr>
              <a:t>и</a:t>
            </a:r>
            <a:r>
              <a:rPr sz="1350" b="1" spc="105" dirty="0">
                <a:latin typeface="Times New Roman"/>
                <a:cs typeface="Times New Roman"/>
              </a:rPr>
              <a:t>с</a:t>
            </a:r>
            <a:r>
              <a:rPr sz="1350" b="1" spc="114" dirty="0">
                <a:latin typeface="Times New Roman"/>
                <a:cs typeface="Times New Roman"/>
              </a:rPr>
              <a:t>т</a:t>
            </a:r>
            <a:r>
              <a:rPr sz="1350" b="1" spc="110" dirty="0">
                <a:latin typeface="Times New Roman"/>
                <a:cs typeface="Times New Roman"/>
              </a:rPr>
              <a:t>а</a:t>
            </a:r>
            <a:r>
              <a:rPr sz="1350" b="1" spc="130" dirty="0">
                <a:latin typeface="Times New Roman"/>
                <a:cs typeface="Times New Roman"/>
              </a:rPr>
              <a:t>н</a:t>
            </a:r>
            <a:r>
              <a:rPr sz="1350" b="1" spc="135" dirty="0">
                <a:latin typeface="Times New Roman"/>
                <a:cs typeface="Times New Roman"/>
              </a:rPr>
              <a:t>ц</a:t>
            </a:r>
            <a:r>
              <a:rPr sz="1350" b="1" spc="130" dirty="0">
                <a:latin typeface="Times New Roman"/>
                <a:cs typeface="Times New Roman"/>
              </a:rPr>
              <a:t>и</a:t>
            </a:r>
            <a:r>
              <a:rPr sz="1350" b="1" spc="110" dirty="0">
                <a:latin typeface="Times New Roman"/>
                <a:cs typeface="Times New Roman"/>
              </a:rPr>
              <a:t>o</a:t>
            </a:r>
            <a:r>
              <a:rPr sz="1350" b="1" spc="135" dirty="0">
                <a:latin typeface="Times New Roman"/>
                <a:cs typeface="Times New Roman"/>
              </a:rPr>
              <a:t>н</a:t>
            </a:r>
            <a:r>
              <a:rPr sz="1350" b="1" spc="130" dirty="0">
                <a:latin typeface="Times New Roman"/>
                <a:cs typeface="Times New Roman"/>
              </a:rPr>
              <a:t>н</a:t>
            </a:r>
            <a:r>
              <a:rPr sz="1350" b="1" spc="110" dirty="0">
                <a:latin typeface="Times New Roman"/>
                <a:cs typeface="Times New Roman"/>
              </a:rPr>
              <a:t>o</a:t>
            </a:r>
            <a:r>
              <a:rPr sz="1350" b="1" spc="105" dirty="0">
                <a:latin typeface="Times New Roman"/>
                <a:cs typeface="Times New Roman"/>
              </a:rPr>
              <a:t>г</a:t>
            </a:r>
            <a:r>
              <a:rPr sz="1350" b="1" dirty="0">
                <a:latin typeface="Times New Roman"/>
                <a:cs typeface="Times New Roman"/>
              </a:rPr>
              <a:t>o </a:t>
            </a:r>
            <a:r>
              <a:rPr sz="1350" b="1" spc="114" dirty="0">
                <a:latin typeface="Times New Roman"/>
                <a:cs typeface="Times New Roman"/>
              </a:rPr>
              <a:t> </a:t>
            </a:r>
            <a:r>
              <a:rPr sz="1350" b="1" spc="100" dirty="0">
                <a:latin typeface="Times New Roman"/>
                <a:cs typeface="Times New Roman"/>
              </a:rPr>
              <a:t>oбу</a:t>
            </a:r>
            <a:r>
              <a:rPr sz="1350" b="1" spc="110" dirty="0">
                <a:latin typeface="Times New Roman"/>
                <a:cs typeface="Times New Roman"/>
              </a:rPr>
              <a:t>ч</a:t>
            </a:r>
            <a:r>
              <a:rPr sz="1350" b="1" spc="90" dirty="0">
                <a:latin typeface="Times New Roman"/>
                <a:cs typeface="Times New Roman"/>
              </a:rPr>
              <a:t>е</a:t>
            </a:r>
            <a:r>
              <a:rPr sz="1350" b="1" spc="120" dirty="0">
                <a:latin typeface="Times New Roman"/>
                <a:cs typeface="Times New Roman"/>
              </a:rPr>
              <a:t>н</a:t>
            </a:r>
            <a:r>
              <a:rPr sz="1350" b="1" spc="110" dirty="0">
                <a:latin typeface="Times New Roman"/>
                <a:cs typeface="Times New Roman"/>
              </a:rPr>
              <a:t>и</a:t>
            </a:r>
            <a:r>
              <a:rPr sz="1350" b="1" dirty="0">
                <a:latin typeface="Times New Roman"/>
                <a:cs typeface="Times New Roman"/>
              </a:rPr>
              <a:t>я </a:t>
            </a:r>
            <a:r>
              <a:rPr sz="1350" b="1" spc="-45" dirty="0">
                <a:latin typeface="Times New Roman"/>
                <a:cs typeface="Times New Roman"/>
              </a:rPr>
              <a:t> </a:t>
            </a:r>
            <a:r>
              <a:rPr sz="1350" b="1" spc="105" dirty="0">
                <a:latin typeface="Times New Roman"/>
                <a:cs typeface="Times New Roman"/>
              </a:rPr>
              <a:t>o</a:t>
            </a:r>
            <a:r>
              <a:rPr sz="1350" b="1" spc="110" dirty="0">
                <a:latin typeface="Times New Roman"/>
                <a:cs typeface="Times New Roman"/>
              </a:rPr>
              <a:t>р</a:t>
            </a:r>
            <a:r>
              <a:rPr sz="1350" b="1" spc="95" dirty="0">
                <a:latin typeface="Times New Roman"/>
                <a:cs typeface="Times New Roman"/>
              </a:rPr>
              <a:t>г</a:t>
            </a:r>
            <a:r>
              <a:rPr sz="1350" b="1" spc="110" dirty="0">
                <a:latin typeface="Times New Roman"/>
                <a:cs typeface="Times New Roman"/>
              </a:rPr>
              <a:t>а</a:t>
            </a:r>
            <a:r>
              <a:rPr sz="1350" b="1" spc="120" dirty="0">
                <a:latin typeface="Times New Roman"/>
                <a:cs typeface="Times New Roman"/>
              </a:rPr>
              <a:t>н</a:t>
            </a:r>
            <a:r>
              <a:rPr sz="1350" b="1" spc="125" dirty="0">
                <a:latin typeface="Times New Roman"/>
                <a:cs typeface="Times New Roman"/>
              </a:rPr>
              <a:t>и</a:t>
            </a:r>
            <a:r>
              <a:rPr sz="1350" b="1" spc="80" dirty="0">
                <a:latin typeface="Times New Roman"/>
                <a:cs typeface="Times New Roman"/>
              </a:rPr>
              <a:t>з</a:t>
            </a:r>
            <a:r>
              <a:rPr sz="1350" b="1" spc="105" dirty="0">
                <a:latin typeface="Times New Roman"/>
                <a:cs typeface="Times New Roman"/>
              </a:rPr>
              <a:t>o</a:t>
            </a:r>
            <a:r>
              <a:rPr sz="1350" b="1" spc="114" dirty="0">
                <a:latin typeface="Times New Roman"/>
                <a:cs typeface="Times New Roman"/>
              </a:rPr>
              <a:t>в</a:t>
            </a:r>
            <a:r>
              <a:rPr sz="1350" b="1" spc="110" dirty="0">
                <a:latin typeface="Times New Roman"/>
                <a:cs typeface="Times New Roman"/>
              </a:rPr>
              <a:t>а</a:t>
            </a:r>
            <a:r>
              <a:rPr sz="1350" b="1" spc="125" dirty="0">
                <a:latin typeface="Times New Roman"/>
                <a:cs typeface="Times New Roman"/>
              </a:rPr>
              <a:t>н</a:t>
            </a:r>
            <a:r>
              <a:rPr sz="1350" b="1" dirty="0">
                <a:latin typeface="Times New Roman"/>
                <a:cs typeface="Times New Roman"/>
              </a:rPr>
              <a:t>а </a:t>
            </a:r>
            <a:r>
              <a:rPr sz="1350" b="1" spc="-45" dirty="0">
                <a:latin typeface="Times New Roman"/>
                <a:cs typeface="Times New Roman"/>
              </a:rPr>
              <a:t> </a:t>
            </a:r>
            <a:r>
              <a:rPr sz="1350" b="1" spc="105" dirty="0">
                <a:latin typeface="Times New Roman"/>
                <a:cs typeface="Times New Roman"/>
              </a:rPr>
              <a:t>р</a:t>
            </a:r>
            <a:r>
              <a:rPr sz="1350" b="1" spc="100" dirty="0">
                <a:latin typeface="Times New Roman"/>
                <a:cs typeface="Times New Roman"/>
              </a:rPr>
              <a:t>абoт</a:t>
            </a:r>
            <a:r>
              <a:rPr sz="1350" b="1" dirty="0">
                <a:latin typeface="Times New Roman"/>
                <a:cs typeface="Times New Roman"/>
              </a:rPr>
              <a:t>а </a:t>
            </a:r>
            <a:r>
              <a:rPr sz="1350" b="1" spc="-50" dirty="0">
                <a:latin typeface="Times New Roman"/>
                <a:cs typeface="Times New Roman"/>
              </a:rPr>
              <a:t> </a:t>
            </a:r>
            <a:r>
              <a:rPr sz="1350" b="1" spc="85" dirty="0">
                <a:latin typeface="Times New Roman"/>
                <a:cs typeface="Times New Roman"/>
              </a:rPr>
              <a:t>«</a:t>
            </a:r>
            <a:r>
              <a:rPr sz="1350" b="1" spc="114" dirty="0">
                <a:latin typeface="Times New Roman"/>
                <a:cs typeface="Times New Roman"/>
              </a:rPr>
              <a:t>Г</a:t>
            </a:r>
            <a:r>
              <a:rPr sz="1350" b="1" spc="85" dirty="0">
                <a:latin typeface="Times New Roman"/>
                <a:cs typeface="Times New Roman"/>
              </a:rPr>
              <a:t>o</a:t>
            </a:r>
            <a:r>
              <a:rPr sz="1350" b="1" spc="100" dirty="0">
                <a:latin typeface="Times New Roman"/>
                <a:cs typeface="Times New Roman"/>
              </a:rPr>
              <a:t>р</a:t>
            </a:r>
            <a:r>
              <a:rPr sz="1350" b="1" spc="90" dirty="0">
                <a:latin typeface="Times New Roman"/>
                <a:cs typeface="Times New Roman"/>
              </a:rPr>
              <a:t>я</a:t>
            </a:r>
            <a:r>
              <a:rPr sz="1350" b="1" spc="95" dirty="0">
                <a:latin typeface="Times New Roman"/>
                <a:cs typeface="Times New Roman"/>
              </a:rPr>
              <a:t>ч</a:t>
            </a:r>
            <a:r>
              <a:rPr sz="1350" b="1" spc="80" dirty="0">
                <a:latin typeface="Times New Roman"/>
                <a:cs typeface="Times New Roman"/>
              </a:rPr>
              <a:t>е</a:t>
            </a:r>
            <a:r>
              <a:rPr sz="1350" b="1" dirty="0">
                <a:latin typeface="Times New Roman"/>
                <a:cs typeface="Times New Roman"/>
              </a:rPr>
              <a:t>й </a:t>
            </a:r>
            <a:r>
              <a:rPr sz="1350" b="1" spc="-45" dirty="0">
                <a:latin typeface="Times New Roman"/>
                <a:cs typeface="Times New Roman"/>
              </a:rPr>
              <a:t> </a:t>
            </a:r>
            <a:r>
              <a:rPr sz="1350" b="1" spc="114" dirty="0">
                <a:latin typeface="Times New Roman"/>
                <a:cs typeface="Times New Roman"/>
              </a:rPr>
              <a:t>л</a:t>
            </a:r>
            <a:r>
              <a:rPr sz="1350" b="1" spc="120" dirty="0">
                <a:latin typeface="Times New Roman"/>
                <a:cs typeface="Times New Roman"/>
              </a:rPr>
              <a:t>ин</a:t>
            </a:r>
            <a:r>
              <a:rPr sz="1350" b="1" spc="114" dirty="0">
                <a:latin typeface="Times New Roman"/>
                <a:cs typeface="Times New Roman"/>
              </a:rPr>
              <a:t>и</a:t>
            </a:r>
            <a:r>
              <a:rPr sz="1350" b="1" spc="120" dirty="0">
                <a:latin typeface="Times New Roman"/>
                <a:cs typeface="Times New Roman"/>
              </a:rPr>
              <a:t>и</a:t>
            </a:r>
            <a:r>
              <a:rPr sz="1350" b="1" dirty="0">
                <a:latin typeface="Times New Roman"/>
                <a:cs typeface="Times New Roman"/>
              </a:rPr>
              <a:t>»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087225" cy="6791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068175" cy="678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1260">
              <a:lnSpc>
                <a:spcPct val="100000"/>
              </a:lnSpc>
              <a:tabLst>
                <a:tab pos="2780665" algn="l"/>
              </a:tabLst>
            </a:pPr>
            <a:r>
              <a:rPr sz="2950" b="1" spc="140" dirty="0">
                <a:latin typeface="Arial Narrow"/>
                <a:cs typeface="Arial Narrow"/>
              </a:rPr>
              <a:t>Л</a:t>
            </a:r>
            <a:r>
              <a:rPr sz="2950" b="1" spc="130" dirty="0">
                <a:latin typeface="Arial Narrow"/>
                <a:cs typeface="Arial Narrow"/>
              </a:rPr>
              <a:t>У</a:t>
            </a:r>
            <a:r>
              <a:rPr sz="2950" b="1" spc="150" dirty="0">
                <a:latin typeface="Arial Narrow"/>
                <a:cs typeface="Arial Narrow"/>
              </a:rPr>
              <a:t>Ч</a:t>
            </a:r>
            <a:r>
              <a:rPr sz="2950" b="1" spc="210" dirty="0">
                <a:latin typeface="Arial Narrow"/>
                <a:cs typeface="Arial Narrow"/>
              </a:rPr>
              <a:t>Ш</a:t>
            </a:r>
            <a:r>
              <a:rPr sz="2950" b="1" spc="150" dirty="0">
                <a:latin typeface="Arial Narrow"/>
                <a:cs typeface="Arial Narrow"/>
              </a:rPr>
              <a:t>И</a:t>
            </a:r>
            <a:r>
              <a:rPr sz="2950" b="1" dirty="0">
                <a:latin typeface="Arial Narrow"/>
                <a:cs typeface="Arial Narrow"/>
              </a:rPr>
              <a:t>Е	</a:t>
            </a:r>
            <a:r>
              <a:rPr sz="2950" b="1" spc="80" dirty="0">
                <a:latin typeface="Arial Narrow"/>
                <a:cs typeface="Arial Narrow"/>
              </a:rPr>
              <a:t>О</a:t>
            </a:r>
            <a:r>
              <a:rPr sz="2950" b="1" spc="75" dirty="0">
                <a:latin typeface="Arial Narrow"/>
                <a:cs typeface="Arial Narrow"/>
              </a:rPr>
              <a:t>НЛАЙН</a:t>
            </a:r>
            <a:r>
              <a:rPr sz="2950" b="1" spc="30" dirty="0">
                <a:latin typeface="Arial Narrow"/>
                <a:cs typeface="Arial Narrow"/>
              </a:rPr>
              <a:t>-</a:t>
            </a:r>
            <a:r>
              <a:rPr sz="2950" b="1" spc="70" dirty="0">
                <a:latin typeface="Arial Narrow"/>
                <a:cs typeface="Arial Narrow"/>
              </a:rPr>
              <a:t>Р</a:t>
            </a:r>
            <a:r>
              <a:rPr sz="2950" b="1" spc="65" dirty="0">
                <a:latin typeface="Arial Narrow"/>
                <a:cs typeface="Arial Narrow"/>
              </a:rPr>
              <a:t>Е</a:t>
            </a:r>
            <a:r>
              <a:rPr sz="2950" b="1" spc="75" dirty="0">
                <a:latin typeface="Arial Narrow"/>
                <a:cs typeface="Arial Narrow"/>
              </a:rPr>
              <a:t>С</a:t>
            </a:r>
            <a:r>
              <a:rPr sz="2950" b="1" spc="70" dirty="0">
                <a:latin typeface="Arial Narrow"/>
                <a:cs typeface="Arial Narrow"/>
              </a:rPr>
              <a:t>УР</a:t>
            </a:r>
            <a:r>
              <a:rPr sz="2950" b="1" spc="75" dirty="0">
                <a:latin typeface="Arial Narrow"/>
                <a:cs typeface="Arial Narrow"/>
              </a:rPr>
              <a:t>С</a:t>
            </a:r>
            <a:r>
              <a:rPr sz="2950" b="1" dirty="0">
                <a:latin typeface="Arial Narrow"/>
                <a:cs typeface="Arial Narrow"/>
              </a:rPr>
              <a:t>Ы</a:t>
            </a:r>
            <a:endParaRPr sz="2950" dirty="0">
              <a:latin typeface="Arial Narrow"/>
              <a:cs typeface="Arial Narrow"/>
            </a:endParaRPr>
          </a:p>
          <a:p>
            <a:pPr marL="1191260">
              <a:lnSpc>
                <a:spcPct val="100000"/>
              </a:lnSpc>
              <a:spcBef>
                <a:spcPts val="660"/>
              </a:spcBef>
              <a:tabLst>
                <a:tab pos="2028825" algn="l"/>
              </a:tabLst>
            </a:pPr>
            <a:r>
              <a:rPr sz="2950" b="1" spc="200" dirty="0">
                <a:latin typeface="Arial Narrow"/>
                <a:cs typeface="Arial Narrow"/>
              </a:rPr>
              <a:t>Д</a:t>
            </a:r>
            <a:r>
              <a:rPr sz="2950" b="1" spc="190" dirty="0">
                <a:latin typeface="Arial Narrow"/>
                <a:cs typeface="Arial Narrow"/>
              </a:rPr>
              <a:t>Л</a:t>
            </a:r>
            <a:r>
              <a:rPr sz="2950" b="1" dirty="0">
                <a:latin typeface="Arial Narrow"/>
                <a:cs typeface="Arial Narrow"/>
              </a:rPr>
              <a:t>Я	</a:t>
            </a:r>
            <a:r>
              <a:rPr sz="2950" b="1" spc="75" dirty="0">
                <a:latin typeface="Arial Narrow"/>
                <a:cs typeface="Arial Narrow"/>
              </a:rPr>
              <a:t>Д</a:t>
            </a:r>
            <a:r>
              <a:rPr sz="2950" b="1" spc="70" dirty="0">
                <a:latin typeface="Arial Narrow"/>
                <a:cs typeface="Arial Narrow"/>
              </a:rPr>
              <a:t>ИС</a:t>
            </a:r>
            <a:r>
              <a:rPr sz="2950" b="1" spc="60" dirty="0">
                <a:latin typeface="Arial Narrow"/>
                <a:cs typeface="Arial Narrow"/>
              </a:rPr>
              <a:t>Т</a:t>
            </a:r>
            <a:r>
              <a:rPr sz="2950" b="1" spc="65" dirty="0">
                <a:latin typeface="Arial Narrow"/>
                <a:cs typeface="Arial Narrow"/>
              </a:rPr>
              <a:t>А</a:t>
            </a:r>
            <a:r>
              <a:rPr sz="2950" b="1" spc="70" dirty="0">
                <a:latin typeface="Arial Narrow"/>
                <a:cs typeface="Arial Narrow"/>
              </a:rPr>
              <a:t>Н</a:t>
            </a:r>
            <a:r>
              <a:rPr sz="2950" b="1" spc="65" dirty="0">
                <a:latin typeface="Arial Narrow"/>
                <a:cs typeface="Arial Narrow"/>
              </a:rPr>
              <a:t>Ц</a:t>
            </a:r>
            <a:r>
              <a:rPr sz="2950" b="1" spc="70" dirty="0">
                <a:latin typeface="Arial Narrow"/>
                <a:cs typeface="Arial Narrow"/>
              </a:rPr>
              <a:t>И</a:t>
            </a:r>
            <a:r>
              <a:rPr sz="2950" b="1" spc="75" dirty="0">
                <a:latin typeface="Arial Narrow"/>
                <a:cs typeface="Arial Narrow"/>
              </a:rPr>
              <a:t>О</a:t>
            </a:r>
            <a:r>
              <a:rPr sz="2950" b="1" spc="65" dirty="0">
                <a:latin typeface="Arial Narrow"/>
                <a:cs typeface="Arial Narrow"/>
              </a:rPr>
              <a:t>Н</a:t>
            </a:r>
            <a:r>
              <a:rPr sz="2950" b="1" spc="70" dirty="0">
                <a:latin typeface="Arial Narrow"/>
                <a:cs typeface="Arial Narrow"/>
              </a:rPr>
              <a:t>НО</a:t>
            </a:r>
            <a:r>
              <a:rPr sz="2950" b="1" spc="60" dirty="0">
                <a:latin typeface="Arial Narrow"/>
                <a:cs typeface="Arial Narrow"/>
              </a:rPr>
              <a:t>Г</a:t>
            </a:r>
            <a:r>
              <a:rPr sz="2950" b="1" dirty="0">
                <a:latin typeface="Arial Narrow"/>
                <a:cs typeface="Arial Narrow"/>
              </a:rPr>
              <a:t>О</a:t>
            </a:r>
            <a:r>
              <a:rPr sz="2950" b="1" spc="300" dirty="0">
                <a:latin typeface="Arial Narrow"/>
                <a:cs typeface="Arial Narrow"/>
              </a:rPr>
              <a:t> </a:t>
            </a:r>
            <a:r>
              <a:rPr sz="2950" b="1" spc="50" dirty="0">
                <a:latin typeface="Arial Narrow"/>
                <a:cs typeface="Arial Narrow"/>
              </a:rPr>
              <a:t>О</a:t>
            </a:r>
            <a:r>
              <a:rPr sz="2950" b="1" spc="40" dirty="0">
                <a:latin typeface="Arial Narrow"/>
                <a:cs typeface="Arial Narrow"/>
              </a:rPr>
              <a:t>Б</a:t>
            </a:r>
            <a:r>
              <a:rPr sz="2950" b="1" spc="35" dirty="0">
                <a:latin typeface="Arial Narrow"/>
                <a:cs typeface="Arial Narrow"/>
              </a:rPr>
              <a:t>У</a:t>
            </a:r>
            <a:r>
              <a:rPr sz="2950" b="1" spc="40" dirty="0">
                <a:latin typeface="Arial Narrow"/>
                <a:cs typeface="Arial Narrow"/>
              </a:rPr>
              <a:t>ЧЕНИ</a:t>
            </a:r>
            <a:r>
              <a:rPr sz="2950" b="1" dirty="0">
                <a:latin typeface="Arial Narrow"/>
                <a:cs typeface="Arial Narrow"/>
              </a:rPr>
              <a:t>Я</a:t>
            </a:r>
            <a:endParaRPr sz="2950" dirty="0">
              <a:latin typeface="Arial Narrow"/>
              <a:cs typeface="Arial Narrow"/>
            </a:endParaRPr>
          </a:p>
          <a:p>
            <a:pPr marL="2286000">
              <a:lnSpc>
                <a:spcPct val="100000"/>
              </a:lnSpc>
              <a:spcBef>
                <a:spcPts val="1040"/>
              </a:spcBef>
            </a:pPr>
            <a:r>
              <a:rPr sz="1450" spc="-254" dirty="0">
                <a:latin typeface="Times New Roman"/>
                <a:cs typeface="Times New Roman"/>
              </a:rPr>
              <a:t>I</a:t>
            </a:r>
            <a:r>
              <a:rPr sz="1450" spc="-380" dirty="0">
                <a:latin typeface="Times New Roman"/>
                <a:cs typeface="Times New Roman"/>
              </a:rPr>
              <a:t>»</a:t>
            </a:r>
            <a:r>
              <a:rPr sz="145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7562215" algn="ctr">
              <a:lnSpc>
                <a:spcPts val="960"/>
              </a:lnSpc>
            </a:pP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</a:p>
          <a:p>
            <a:pPr marL="1457960">
              <a:lnSpc>
                <a:spcPts val="900"/>
              </a:lnSpc>
            </a:pP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spc="80" dirty="0">
                <a:latin typeface="Times New Roman"/>
                <a:cs typeface="Times New Roman"/>
              </a:rPr>
              <a:t>Ш</a:t>
            </a:r>
            <a:r>
              <a:rPr sz="850" spc="60" dirty="0">
                <a:latin typeface="Times New Roman"/>
                <a:cs typeface="Times New Roman"/>
              </a:rPr>
              <a:t>КО</a:t>
            </a:r>
            <a:r>
              <a:rPr sz="850" spc="55" dirty="0">
                <a:latin typeface="Times New Roman"/>
                <a:cs typeface="Times New Roman"/>
              </a:rPr>
              <a:t>Л</a:t>
            </a:r>
            <a:r>
              <a:rPr sz="850" spc="60" dirty="0">
                <a:latin typeface="Times New Roman"/>
                <a:cs typeface="Times New Roman"/>
              </a:rPr>
              <a:t>А</a:t>
            </a:r>
            <a:r>
              <a:rPr sz="850" spc="40" dirty="0">
                <a:latin typeface="Times New Roman"/>
                <a:cs typeface="Times New Roman"/>
              </a:rPr>
              <a:t>д</a:t>
            </a:r>
            <a:r>
              <a:rPr sz="850" dirty="0">
                <a:latin typeface="Times New Roman"/>
                <a:cs typeface="Times New Roman"/>
              </a:rPr>
              <a:t>»</a:t>
            </a:r>
          </a:p>
          <a:p>
            <a:pPr marL="1543050">
              <a:lnSpc>
                <a:spcPts val="900"/>
              </a:lnSpc>
              <a:tabLst>
                <a:tab pos="4562475" algn="l"/>
              </a:tabLst>
            </a:pP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*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	</a:t>
            </a:r>
            <a:r>
              <a:rPr sz="1275" baseline="26143" dirty="0">
                <a:latin typeface="Times New Roman"/>
                <a:cs typeface="Times New Roman"/>
              </a:rPr>
              <a:t>«</a:t>
            </a:r>
            <a:r>
              <a:rPr sz="1275" spc="-17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М</a:t>
            </a:r>
            <a:r>
              <a:rPr sz="1275" spc="-5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О</a:t>
            </a:r>
            <a:r>
              <a:rPr sz="1275" spc="-10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С</a:t>
            </a:r>
            <a:r>
              <a:rPr sz="1275" spc="-12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К</a:t>
            </a:r>
            <a:r>
              <a:rPr sz="1275" spc="-11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О</a:t>
            </a:r>
            <a:r>
              <a:rPr sz="1275" spc="-11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В</a:t>
            </a:r>
            <a:r>
              <a:rPr sz="1275" spc="-11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С</a:t>
            </a:r>
            <a:r>
              <a:rPr sz="1275" spc="-12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К</a:t>
            </a:r>
            <a:r>
              <a:rPr sz="1275" spc="-11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  <a:r>
              <a:rPr sz="1275" spc="-11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Я</a:t>
            </a:r>
          </a:p>
          <a:p>
            <a:pPr marL="4552950" indent="-3152140">
              <a:lnSpc>
                <a:spcPts val="710"/>
              </a:lnSpc>
              <a:tabLst>
                <a:tab pos="4257675" algn="l"/>
              </a:tabLst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	</a:t>
            </a:r>
            <a:r>
              <a:rPr sz="1275" baseline="26143" dirty="0">
                <a:latin typeface="Times New Roman"/>
                <a:cs typeface="Times New Roman"/>
              </a:rPr>
              <a:t>Э</a:t>
            </a:r>
            <a:r>
              <a:rPr sz="1275" spc="-10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Л</a:t>
            </a:r>
            <a:r>
              <a:rPr sz="1275" spc="-7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Е</a:t>
            </a:r>
            <a:r>
              <a:rPr sz="1275" spc="-12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К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Т</a:t>
            </a:r>
            <a:r>
              <a:rPr sz="1275" spc="-10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Р</a:t>
            </a:r>
            <a:r>
              <a:rPr sz="1275" spc="-12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О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Н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Н</a:t>
            </a:r>
            <a:r>
              <a:rPr sz="1275" spc="-7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Я </a:t>
            </a:r>
            <a:r>
              <a:rPr sz="1275" spc="3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Ш</a:t>
            </a:r>
            <a:r>
              <a:rPr sz="1275" spc="-3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К</a:t>
            </a:r>
            <a:r>
              <a:rPr sz="1275" spc="-12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О</a:t>
            </a:r>
            <a:r>
              <a:rPr sz="1275" spc="-11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Л</a:t>
            </a:r>
            <a:r>
              <a:rPr sz="1275" spc="-12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  <a:r>
              <a:rPr sz="1275" spc="-11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»</a:t>
            </a:r>
          </a:p>
          <a:p>
            <a:pPr marR="1941195" algn="ctr">
              <a:lnSpc>
                <a:spcPts val="635"/>
              </a:lnSpc>
            </a:pPr>
            <a:r>
              <a:rPr sz="850" dirty="0">
                <a:latin typeface="Times New Roman"/>
                <a:cs typeface="Times New Roman"/>
              </a:rPr>
              <a:t>Ш 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</a:p>
          <a:p>
            <a:pPr marL="4286250" marR="6221730" indent="-2828290">
              <a:lnSpc>
                <a:spcPct val="60300"/>
              </a:lnSpc>
              <a:spcBef>
                <a:spcPts val="555"/>
              </a:spcBef>
              <a:tabLst>
                <a:tab pos="4294505" algn="l"/>
              </a:tabLst>
            </a:pPr>
            <a:r>
              <a:rPr sz="1450" spc="-135" dirty="0">
                <a:latin typeface="Times New Roman"/>
                <a:cs typeface="Times New Roman"/>
              </a:rPr>
              <a:t>лу</a:t>
            </a:r>
            <a:r>
              <a:rPr sz="1450" spc="-305" dirty="0">
                <a:latin typeface="Times New Roman"/>
                <a:cs typeface="Times New Roman"/>
              </a:rPr>
              <a:t>м</a:t>
            </a:r>
            <a:r>
              <a:rPr sz="1275" spc="-359" baseline="58823" dirty="0">
                <a:latin typeface="Times New Roman"/>
                <a:cs typeface="Times New Roman"/>
              </a:rPr>
              <a:t>с</a:t>
            </a:r>
            <a:r>
              <a:rPr sz="1450" spc="-509" dirty="0">
                <a:latin typeface="Times New Roman"/>
                <a:cs typeface="Times New Roman"/>
              </a:rPr>
              <a:t>ш</a:t>
            </a:r>
            <a:r>
              <a:rPr sz="1350" spc="37" baseline="55555" dirty="0">
                <a:latin typeface="Constantia"/>
                <a:cs typeface="Constantia"/>
              </a:rPr>
              <a:t>1</a:t>
            </a:r>
            <a:r>
              <a:rPr sz="1450" spc="-640" dirty="0">
                <a:latin typeface="Times New Roman"/>
                <a:cs typeface="Times New Roman"/>
              </a:rPr>
              <a:t>и</a:t>
            </a:r>
            <a:r>
              <a:rPr sz="1275" baseline="58823" dirty="0">
                <a:latin typeface="Times New Roman"/>
                <a:cs typeface="Times New Roman"/>
              </a:rPr>
              <a:t>-</a:t>
            </a:r>
            <a:r>
              <a:rPr sz="1275" spc="-209" baseline="58823" dirty="0">
                <a:latin typeface="Times New Roman"/>
                <a:cs typeface="Times New Roman"/>
              </a:rPr>
              <a:t> </a:t>
            </a:r>
            <a:r>
              <a:rPr sz="1275" spc="-315" baseline="58823" dirty="0">
                <a:latin typeface="Times New Roman"/>
                <a:cs typeface="Times New Roman"/>
              </a:rPr>
              <a:t>г</a:t>
            </a:r>
            <a:r>
              <a:rPr sz="1450" spc="-409" dirty="0">
                <a:latin typeface="Times New Roman"/>
                <a:cs typeface="Times New Roman"/>
              </a:rPr>
              <a:t>к</a:t>
            </a:r>
            <a:r>
              <a:rPr sz="1275" spc="-217" baseline="58823" dirty="0">
                <a:latin typeface="Times New Roman"/>
                <a:cs typeface="Times New Roman"/>
              </a:rPr>
              <a:t>o</a:t>
            </a:r>
            <a:r>
              <a:rPr sz="1450" spc="-165" dirty="0">
                <a:latin typeface="Times New Roman"/>
                <a:cs typeface="Times New Roman"/>
              </a:rPr>
              <a:t>у</a:t>
            </a:r>
            <a:r>
              <a:rPr sz="1275" spc="-637" baseline="58823" dirty="0">
                <a:latin typeface="Times New Roman"/>
                <a:cs typeface="Times New Roman"/>
              </a:rPr>
              <a:t>п</a:t>
            </a:r>
            <a:r>
              <a:rPr sz="1450" spc="-170" dirty="0">
                <a:latin typeface="Times New Roman"/>
                <a:cs typeface="Times New Roman"/>
              </a:rPr>
              <a:t>и</a:t>
            </a:r>
            <a:r>
              <a:rPr sz="1275" spc="-592" baseline="58823" dirty="0">
                <a:latin typeface="Times New Roman"/>
                <a:cs typeface="Times New Roman"/>
              </a:rPr>
              <a:t>o</a:t>
            </a:r>
            <a:r>
              <a:rPr sz="1450" spc="-210" dirty="0">
                <a:latin typeface="Times New Roman"/>
                <a:cs typeface="Times New Roman"/>
              </a:rPr>
              <a:t>и</a:t>
            </a:r>
            <a:r>
              <a:rPr sz="1275" spc="-817" baseline="58823" dirty="0">
                <a:latin typeface="Times New Roman"/>
                <a:cs typeface="Times New Roman"/>
              </a:rPr>
              <a:t>П</a:t>
            </a:r>
            <a:r>
              <a:rPr sz="1450" spc="-110" dirty="0">
                <a:latin typeface="Times New Roman"/>
                <a:cs typeface="Times New Roman"/>
              </a:rPr>
              <a:t>т</a:t>
            </a:r>
            <a:r>
              <a:rPr sz="1450" spc="-370" dirty="0">
                <a:latin typeface="Times New Roman"/>
                <a:cs typeface="Times New Roman"/>
              </a:rPr>
              <a:t>е</a:t>
            </a:r>
            <a:r>
              <a:rPr sz="1275" spc="-52" baseline="58823" dirty="0">
                <a:latin typeface="Times New Roman"/>
                <a:cs typeface="Times New Roman"/>
              </a:rPr>
              <a:t>-</a:t>
            </a:r>
            <a:r>
              <a:rPr sz="1450" spc="-580" dirty="0">
                <a:latin typeface="Times New Roman"/>
                <a:cs typeface="Times New Roman"/>
              </a:rPr>
              <a:t>л</a:t>
            </a:r>
            <a:r>
              <a:rPr sz="1275" spc="-7" baseline="58823" dirty="0">
                <a:latin typeface="Times New Roman"/>
                <a:cs typeface="Times New Roman"/>
              </a:rPr>
              <a:t>й</a:t>
            </a:r>
            <a:r>
              <a:rPr sz="1450" spc="-114" dirty="0">
                <a:latin typeface="Times New Roman"/>
                <a:cs typeface="Times New Roman"/>
              </a:rPr>
              <a:t>е</a:t>
            </a:r>
            <a:r>
              <a:rPr sz="1450" spc="-740" dirty="0">
                <a:latin typeface="Times New Roman"/>
                <a:cs typeface="Times New Roman"/>
              </a:rPr>
              <a:t>й</a:t>
            </a:r>
            <a:r>
              <a:rPr sz="1275" baseline="58823" dirty="0">
                <a:latin typeface="Times New Roman"/>
                <a:cs typeface="Times New Roman"/>
              </a:rPr>
              <a:t>к</a:t>
            </a:r>
            <a:r>
              <a:rPr sz="1275" spc="-82" baseline="58823" dirty="0">
                <a:latin typeface="Times New Roman"/>
                <a:cs typeface="Times New Roman"/>
              </a:rPr>
              <a:t> </a:t>
            </a:r>
            <a:r>
              <a:rPr sz="1275" spc="-150" baseline="58823" dirty="0">
                <a:latin typeface="Times New Roman"/>
                <a:cs typeface="Times New Roman"/>
              </a:rPr>
              <a:t>л</a:t>
            </a:r>
            <a:r>
              <a:rPr sz="1450" spc="-395" dirty="0">
                <a:latin typeface="Times New Roman"/>
                <a:cs typeface="Times New Roman"/>
              </a:rPr>
              <a:t>с</a:t>
            </a:r>
            <a:r>
              <a:rPr sz="1275" spc="-232" baseline="58823" dirty="0">
                <a:latin typeface="Times New Roman"/>
                <a:cs typeface="Times New Roman"/>
              </a:rPr>
              <a:t>а</a:t>
            </a:r>
            <a:r>
              <a:rPr sz="1450" spc="-340" dirty="0">
                <a:latin typeface="Times New Roman"/>
                <a:cs typeface="Times New Roman"/>
              </a:rPr>
              <a:t>т</a:t>
            </a:r>
            <a:r>
              <a:rPr sz="1275" spc="-322" baseline="58823" dirty="0">
                <a:latin typeface="Times New Roman"/>
                <a:cs typeface="Times New Roman"/>
              </a:rPr>
              <a:t>с</a:t>
            </a:r>
            <a:r>
              <a:rPr sz="1450" spc="-375" dirty="0">
                <a:latin typeface="Times New Roman"/>
                <a:cs typeface="Times New Roman"/>
              </a:rPr>
              <a:t>р</a:t>
            </a:r>
            <a:r>
              <a:rPr sz="1275" spc="-300" baseline="58823" dirty="0">
                <a:latin typeface="Times New Roman"/>
                <a:cs typeface="Times New Roman"/>
              </a:rPr>
              <a:t>с</a:t>
            </a:r>
            <a:r>
              <a:rPr sz="1450" spc="-175" dirty="0">
                <a:latin typeface="Times New Roman"/>
                <a:cs typeface="Times New Roman"/>
              </a:rPr>
              <a:t>а</a:t>
            </a:r>
            <a:r>
              <a:rPr sz="1450" spc="-245" dirty="0">
                <a:latin typeface="Times New Roman"/>
                <a:cs typeface="Times New Roman"/>
              </a:rPr>
              <a:t>м</a:t>
            </a:r>
            <a:r>
              <a:rPr sz="1450" spc="-180" dirty="0">
                <a:latin typeface="Times New Roman"/>
                <a:cs typeface="Times New Roman"/>
              </a:rPr>
              <a:t>ь</a:t>
            </a:r>
            <a:r>
              <a:rPr sz="1450" dirty="0">
                <a:latin typeface="Times New Roman"/>
                <a:cs typeface="Times New Roman"/>
              </a:rPr>
              <a:t>!		</a:t>
            </a:r>
            <a:r>
              <a:rPr sz="1275" baseline="29411" dirty="0">
                <a:latin typeface="Times New Roman"/>
                <a:cs typeface="Times New Roman"/>
              </a:rPr>
              <a:t>а</a:t>
            </a:r>
            <a:r>
              <a:rPr sz="1275" spc="-15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л</a:t>
            </a:r>
            <a:r>
              <a:rPr sz="1275" spc="-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е</a:t>
            </a:r>
            <a:r>
              <a:rPr sz="1275" spc="-9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к</a:t>
            </a:r>
            <a:r>
              <a:rPr sz="1275" spc="-75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т</a:t>
            </a:r>
            <a:r>
              <a:rPr sz="1275" spc="-9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р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o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н </a:t>
            </a:r>
            <a:r>
              <a:rPr sz="1275" spc="-14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н</a:t>
            </a:r>
            <a:r>
              <a:rPr sz="1275" spc="-10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ы</a:t>
            </a:r>
            <a:r>
              <a:rPr sz="1275" spc="-5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х </a:t>
            </a:r>
            <a:r>
              <a:rPr sz="1275" spc="-15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у</a:t>
            </a:r>
            <a:r>
              <a:rPr sz="1275" spc="-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ч</a:t>
            </a:r>
            <a:r>
              <a:rPr sz="1275" spc="-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е</a:t>
            </a:r>
            <a:r>
              <a:rPr sz="1275" spc="-10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б</a:t>
            </a:r>
            <a:r>
              <a:rPr sz="1275" spc="-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н </a:t>
            </a:r>
            <a:r>
              <a:rPr sz="1275" spc="-15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и</a:t>
            </a:r>
            <a:r>
              <a:rPr sz="1275" spc="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к</a:t>
            </a:r>
            <a:r>
              <a:rPr sz="1275" spc="-135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o</a:t>
            </a:r>
            <a:r>
              <a:rPr sz="1275" spc="-135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а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</a:p>
          <a:p>
            <a:pPr marL="2105660">
              <a:lnSpc>
                <a:spcPts val="840"/>
              </a:lnSpc>
              <a:tabLst>
                <a:tab pos="4505325" algn="l"/>
              </a:tabLst>
            </a:pPr>
            <a:r>
              <a:rPr sz="1275" baseline="-9803" dirty="0">
                <a:latin typeface="Times New Roman"/>
                <a:cs typeface="Times New Roman"/>
              </a:rPr>
              <a:t>С</a:t>
            </a:r>
            <a:r>
              <a:rPr sz="1275" spc="1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а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й</a:t>
            </a:r>
            <a:r>
              <a:rPr sz="1275" spc="-5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т	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u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</a:p>
          <a:p>
            <a:pPr marR="1934845" algn="ctr">
              <a:lnSpc>
                <a:spcPts val="875"/>
              </a:lnSpc>
              <a:tabLst>
                <a:tab pos="2990215" algn="l"/>
                <a:tab pos="4895215" algn="l"/>
              </a:tabLst>
            </a:pPr>
            <a:r>
              <a:rPr sz="1275" baseline="-9803" dirty="0">
                <a:latin typeface="Times New Roman"/>
                <a:cs typeface="Times New Roman"/>
              </a:rPr>
              <a:t>r</a:t>
            </a:r>
            <a:r>
              <a:rPr sz="1275" spc="-15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e</a:t>
            </a:r>
            <a:r>
              <a:rPr sz="1275" spc="-104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s</a:t>
            </a:r>
            <a:r>
              <a:rPr sz="1275" spc="-12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h</a:t>
            </a:r>
            <a:r>
              <a:rPr sz="1275" spc="-6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.</a:t>
            </a:r>
            <a:r>
              <a:rPr sz="1275" spc="-17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e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a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u</a:t>
            </a:r>
            <a:r>
              <a:rPr sz="1275" spc="-6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.</a:t>
            </a:r>
            <a:r>
              <a:rPr sz="1275" spc="-19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r</a:t>
            </a:r>
            <a:r>
              <a:rPr sz="1275" spc="-15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u	</a:t>
            </a:r>
            <a:r>
              <a:rPr sz="1275" baseline="-45751" dirty="0">
                <a:latin typeface="Times New Roman"/>
                <a:cs typeface="Times New Roman"/>
              </a:rPr>
              <a:t>С</a:t>
            </a:r>
            <a:r>
              <a:rPr sz="1275" spc="-15" baseline="-45751" dirty="0">
                <a:latin typeface="Times New Roman"/>
                <a:cs typeface="Times New Roman"/>
              </a:rPr>
              <a:t> </a:t>
            </a:r>
            <a:r>
              <a:rPr sz="1275" baseline="-45751" dirty="0">
                <a:latin typeface="Times New Roman"/>
                <a:cs typeface="Times New Roman"/>
              </a:rPr>
              <a:t>а</a:t>
            </a:r>
            <a:r>
              <a:rPr sz="1275" spc="-112" baseline="-45751" dirty="0">
                <a:latin typeface="Times New Roman"/>
                <a:cs typeface="Times New Roman"/>
              </a:rPr>
              <a:t> </a:t>
            </a:r>
            <a:r>
              <a:rPr sz="1275" baseline="-45751" dirty="0">
                <a:latin typeface="Times New Roman"/>
                <a:cs typeface="Times New Roman"/>
              </a:rPr>
              <a:t>й</a:t>
            </a:r>
            <a:r>
              <a:rPr sz="1275" spc="-82" baseline="-45751" dirty="0">
                <a:latin typeface="Times New Roman"/>
                <a:cs typeface="Times New Roman"/>
              </a:rPr>
              <a:t> </a:t>
            </a:r>
            <a:r>
              <a:rPr sz="1275" baseline="-45751" dirty="0">
                <a:latin typeface="Times New Roman"/>
                <a:cs typeface="Times New Roman"/>
              </a:rPr>
              <a:t>т	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 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</a:p>
          <a:p>
            <a:pPr marL="4286250" marR="3458845" indent="2237740">
              <a:lnSpc>
                <a:spcPct val="67600"/>
              </a:lnSpc>
              <a:spcBef>
                <a:spcPts val="265"/>
              </a:spcBef>
              <a:tabLst>
                <a:tab pos="6391275" algn="l"/>
              </a:tabLst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Constantia"/>
                <a:cs typeface="Constantia"/>
              </a:rPr>
              <a:t>1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 </a:t>
            </a:r>
            <a:r>
              <a:rPr sz="850" spc="-35" dirty="0">
                <a:latin typeface="Times New Roman"/>
                <a:cs typeface="Times New Roman"/>
              </a:rPr>
              <a:t>г</a:t>
            </a:r>
            <a:r>
              <a:rPr sz="850" spc="-55" dirty="0">
                <a:latin typeface="Times New Roman"/>
                <a:cs typeface="Times New Roman"/>
              </a:rPr>
              <a:t>у&gt;</a:t>
            </a:r>
            <a:r>
              <a:rPr sz="850" spc="-80" dirty="0">
                <a:latin typeface="Times New Roman"/>
                <a:cs typeface="Times New Roman"/>
              </a:rPr>
              <a:t>©</a:t>
            </a:r>
            <a:r>
              <a:rPr sz="850" spc="-50" dirty="0">
                <a:latin typeface="Times New Roman"/>
                <a:cs typeface="Times New Roman"/>
              </a:rPr>
              <a:t>*</a:t>
            </a:r>
            <a:r>
              <a:rPr sz="850" spc="50" dirty="0">
                <a:latin typeface="Times New Roman"/>
                <a:cs typeface="Times New Roman"/>
              </a:rPr>
              <a:t>,</a:t>
            </a:r>
            <a:r>
              <a:rPr sz="850" spc="-55" dirty="0">
                <a:latin typeface="Times New Roman"/>
                <a:cs typeface="Times New Roman"/>
              </a:rPr>
              <a:t>р</a:t>
            </a:r>
            <a:r>
              <a:rPr sz="850" dirty="0">
                <a:latin typeface="Times New Roman"/>
                <a:cs typeface="Times New Roman"/>
              </a:rPr>
              <a:t>u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/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spc="70" dirty="0">
                <a:latin typeface="Times New Roman"/>
                <a:cs typeface="Times New Roman"/>
              </a:rPr>
              <a:t>lt</a:t>
            </a:r>
            <a:r>
              <a:rPr sz="850" dirty="0">
                <a:latin typeface="Times New Roman"/>
                <a:cs typeface="Times New Roman"/>
              </a:rPr>
              <a:t>y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/</a:t>
            </a:r>
            <a:r>
              <a:rPr sz="850" spc="-1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p </a:t>
            </a:r>
            <a:r>
              <a:rPr sz="850" spc="55" dirty="0">
                <a:latin typeface="Times New Roman"/>
                <a:cs typeface="Times New Roman"/>
              </a:rPr>
              <a:t>r</a:t>
            </a:r>
            <a:r>
              <a:rPr sz="850" spc="75" dirty="0">
                <a:latin typeface="Times New Roman"/>
                <a:cs typeface="Times New Roman"/>
              </a:rPr>
              <a:t>o</a:t>
            </a:r>
            <a:r>
              <a:rPr sz="850" dirty="0">
                <a:latin typeface="Times New Roman"/>
                <a:cs typeface="Times New Roman"/>
              </a:rPr>
              <a:t>j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t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/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m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©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spc="35" dirty="0">
                <a:latin typeface="Times New Roman"/>
                <a:cs typeface="Times New Roman"/>
              </a:rPr>
              <a:t>s</a:t>
            </a:r>
            <a:r>
              <a:rPr sz="850" dirty="0">
                <a:latin typeface="Times New Roman"/>
                <a:cs typeface="Times New Roman"/>
              </a:rPr>
              <a:t>h	</a:t>
            </a:r>
            <a:r>
              <a:rPr sz="1275" baseline="-19607" dirty="0">
                <a:latin typeface="Times New Roman"/>
                <a:cs typeface="Times New Roman"/>
              </a:rPr>
              <a:t>С </a:t>
            </a:r>
            <a:r>
              <a:rPr sz="1275" spc="-15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в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2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д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</a:t>
            </a:r>
            <a:r>
              <a:rPr sz="1275" spc="-7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у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к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м</a:t>
            </a:r>
            <a:r>
              <a:rPr sz="1275" spc="2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 </a:t>
            </a:r>
            <a:r>
              <a:rPr sz="1275" spc="11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 </a:t>
            </a:r>
            <a:r>
              <a:rPr sz="1275" spc="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р</a:t>
            </a:r>
            <a:r>
              <a:rPr sz="1275" spc="-2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5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ш</a:t>
            </a:r>
            <a:r>
              <a:rPr sz="1275" spc="12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р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 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spc="142" baseline="-19607" dirty="0">
                <a:latin typeface="Times New Roman"/>
                <a:cs typeface="Times New Roman"/>
              </a:rPr>
              <a:t>n</a:t>
            </a:r>
            <a:r>
              <a:rPr sz="1275" spc="75" baseline="-19607" dirty="0">
                <a:latin typeface="Times New Roman"/>
                <a:cs typeface="Times New Roman"/>
              </a:rPr>
              <a:t>ti</a:t>
            </a:r>
            <a:r>
              <a:rPr sz="1275" baseline="-19607" dirty="0">
                <a:latin typeface="Times New Roman"/>
                <a:cs typeface="Times New Roman"/>
              </a:rPr>
              <a:t>M </a:t>
            </a:r>
            <a:r>
              <a:rPr sz="1275" spc="-16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</a:p>
          <a:p>
            <a:pPr marL="6534150" marR="3598545" algn="ctr">
              <a:lnSpc>
                <a:spcPts val="900"/>
              </a:lnSpc>
              <a:spcBef>
                <a:spcPts val="310"/>
              </a:spcBef>
              <a:tabLst>
                <a:tab pos="8248015" algn="l"/>
              </a:tabLst>
            </a:pP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 м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	н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и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</a:p>
          <a:p>
            <a:pPr marL="6525259" marR="3575050" algn="ctr">
              <a:lnSpc>
                <a:spcPts val="900"/>
              </a:lnSpc>
            </a:pP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п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1200150">
              <a:lnSpc>
                <a:spcPts val="1320"/>
              </a:lnSpc>
              <a:tabLst>
                <a:tab pos="7362825" algn="l"/>
              </a:tabLst>
            </a:pP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Е 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	</a:t>
            </a:r>
            <a:r>
              <a:rPr sz="1725" spc="37" baseline="-14492" dirty="0">
                <a:latin typeface="Constantia"/>
                <a:cs typeface="Constantia"/>
              </a:rPr>
              <a:t>с</a:t>
            </a:r>
            <a:r>
              <a:rPr sz="1725" spc="52" baseline="-14492" dirty="0">
                <a:latin typeface="Constantia"/>
                <a:cs typeface="Constantia"/>
              </a:rPr>
              <a:t>ай</a:t>
            </a:r>
            <a:r>
              <a:rPr sz="1725" baseline="-14492" dirty="0">
                <a:latin typeface="Constantia"/>
                <a:cs typeface="Constantia"/>
              </a:rPr>
              <a:t>т</a:t>
            </a:r>
          </a:p>
          <a:p>
            <a:pPr marL="1485900">
              <a:lnSpc>
                <a:spcPts val="850"/>
              </a:lnSpc>
              <a:spcBef>
                <a:spcPts val="120"/>
              </a:spcBef>
              <a:tabLst>
                <a:tab pos="6810375" algn="l"/>
              </a:tabLst>
            </a:pPr>
            <a:r>
              <a:rPr sz="1275" baseline="13071" dirty="0">
                <a:latin typeface="Times New Roman"/>
                <a:cs typeface="Times New Roman"/>
              </a:rPr>
              <a:t>(</a:t>
            </a:r>
            <a:r>
              <a:rPr sz="1275" spc="-135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В</a:t>
            </a:r>
            <a:r>
              <a:rPr sz="1275" spc="44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р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р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л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А</a:t>
            </a:r>
            <a:r>
              <a:rPr sz="1275" spc="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с</a:t>
            </a:r>
            <a:r>
              <a:rPr sz="1275" spc="-89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к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и</a:t>
            </a:r>
            <a:r>
              <a:rPr sz="1275" spc="-3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л</a:t>
            </a:r>
            <a:r>
              <a:rPr sz="1275" spc="-6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л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с </a:t>
            </a:r>
            <a:r>
              <a:rPr sz="1275" spc="44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Р</a:t>
            </a:r>
            <a:r>
              <a:rPr sz="1275" spc="-3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o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с</a:t>
            </a:r>
            <a:r>
              <a:rPr sz="1275" spc="-9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с</a:t>
            </a:r>
            <a:r>
              <a:rPr sz="1275" spc="-9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и</a:t>
            </a:r>
            <a:r>
              <a:rPr sz="1275" spc="-44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я</a:t>
            </a:r>
            <a:r>
              <a:rPr sz="1275" spc="-75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)</a:t>
            </a:r>
            <a:r>
              <a:rPr sz="1275" spc="-15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»	</a:t>
            </a:r>
            <a:r>
              <a:rPr sz="850" dirty="0">
                <a:latin typeface="Times New Roman"/>
                <a:cs typeface="Times New Roman"/>
              </a:rPr>
              <a:t>b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t</a:t>
            </a:r>
            <a:r>
              <a:rPr sz="850" dirty="0">
                <a:latin typeface="Times New Roman"/>
                <a:cs typeface="Times New Roman"/>
              </a:rPr>
              <a:t>-</a:t>
            </a:r>
            <a:r>
              <a:rPr sz="850" spc="-114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h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p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w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25" dirty="0">
                <a:latin typeface="Times New Roman"/>
                <a:cs typeface="Times New Roman"/>
              </a:rPr>
              <a:t> </a:t>
            </a:r>
            <a:r>
              <a:rPr sz="850" spc="80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d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k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l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.</a:t>
            </a:r>
            <a:r>
              <a:rPr sz="850" spc="95" dirty="0">
                <a:latin typeface="Times New Roman"/>
                <a:cs typeface="Times New Roman"/>
              </a:rPr>
              <a:t>r</a:t>
            </a:r>
            <a:r>
              <a:rPr sz="850" dirty="0">
                <a:latin typeface="Times New Roman"/>
                <a:cs typeface="Times New Roman"/>
              </a:rPr>
              <a:t>u</a:t>
            </a:r>
          </a:p>
          <a:p>
            <a:pPr marR="7586345" algn="ctr">
              <a:lnSpc>
                <a:spcPts val="790"/>
              </a:lnSpc>
            </a:pPr>
            <a:r>
              <a:rPr sz="850" dirty="0">
                <a:latin typeface="Times New Roman"/>
                <a:cs typeface="Times New Roman"/>
              </a:rPr>
              <a:t>П 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</a:p>
          <a:p>
            <a:pPr marR="7596505" algn="ctr">
              <a:lnSpc>
                <a:spcPts val="900"/>
              </a:lnSpc>
            </a:pP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 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</a:p>
          <a:p>
            <a:pPr marR="7566025" algn="ctr">
              <a:lnSpc>
                <a:spcPts val="960"/>
              </a:lnSpc>
            </a:pP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W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d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k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d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s 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n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spc="85" dirty="0">
                <a:latin typeface="Times New Roman"/>
                <a:cs typeface="Times New Roman"/>
              </a:rPr>
              <a:t>t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n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t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spc="100" dirty="0">
                <a:latin typeface="Times New Roman"/>
                <a:cs typeface="Times New Roman"/>
              </a:rPr>
              <a:t>r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n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l</a:t>
            </a:r>
          </a:p>
          <a:p>
            <a:pPr marR="7542530" algn="ctr">
              <a:lnSpc>
                <a:spcPts val="775"/>
              </a:lnSpc>
              <a:spcBef>
                <a:spcPts val="550"/>
              </a:spcBef>
            </a:pP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4733925" indent="-2877820">
              <a:lnSpc>
                <a:spcPts val="750"/>
              </a:lnSpc>
              <a:tabLst>
                <a:tab pos="4095115" algn="l"/>
              </a:tabLst>
            </a:pPr>
            <a:r>
              <a:rPr sz="1275" baseline="-22875" dirty="0">
                <a:latin typeface="Times New Roman"/>
                <a:cs typeface="Times New Roman"/>
              </a:rPr>
              <a:t>w o</a:t>
            </a:r>
            <a:r>
              <a:rPr sz="1275" spc="-104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r</a:t>
            </a:r>
            <a:r>
              <a:rPr sz="1275" spc="-187" baseline="-22875" dirty="0">
                <a:latin typeface="Times New Roman"/>
                <a:cs typeface="Times New Roman"/>
              </a:rPr>
              <a:t> </a:t>
            </a:r>
            <a:r>
              <a:rPr sz="1275" spc="120" baseline="-22875" dirty="0">
                <a:latin typeface="Times New Roman"/>
                <a:cs typeface="Times New Roman"/>
              </a:rPr>
              <a:t>i</a:t>
            </a:r>
            <a:r>
              <a:rPr sz="1275" baseline="-22875" dirty="0">
                <a:latin typeface="Times New Roman"/>
                <a:cs typeface="Times New Roman"/>
              </a:rPr>
              <a:t>a</a:t>
            </a:r>
            <a:r>
              <a:rPr sz="1275" spc="-14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s</a:t>
            </a:r>
            <a:r>
              <a:rPr sz="1275" spc="-15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k</a:t>
            </a:r>
            <a:r>
              <a:rPr sz="1275" spc="-104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i</a:t>
            </a:r>
            <a:r>
              <a:rPr sz="1275" spc="-20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l</a:t>
            </a:r>
            <a:r>
              <a:rPr sz="1275" spc="-195" baseline="-22875" dirty="0">
                <a:latin typeface="Times New Roman"/>
                <a:cs typeface="Times New Roman"/>
              </a:rPr>
              <a:t> </a:t>
            </a:r>
            <a:r>
              <a:rPr sz="1275" spc="112" baseline="-22875" dirty="0">
                <a:latin typeface="Times New Roman"/>
                <a:cs typeface="Times New Roman"/>
              </a:rPr>
              <a:t>l</a:t>
            </a:r>
            <a:r>
              <a:rPr sz="1275" baseline="-22875" dirty="0">
                <a:latin typeface="Times New Roman"/>
                <a:cs typeface="Times New Roman"/>
              </a:rPr>
              <a:t>s</a:t>
            </a:r>
            <a:r>
              <a:rPr sz="1275" spc="-15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.</a:t>
            </a:r>
            <a:r>
              <a:rPr sz="1275" spc="-202" baseline="-22875" dirty="0">
                <a:latin typeface="Times New Roman"/>
                <a:cs typeface="Times New Roman"/>
              </a:rPr>
              <a:t> </a:t>
            </a:r>
            <a:r>
              <a:rPr sz="1275" spc="135" baseline="-22875" dirty="0">
                <a:latin typeface="Times New Roman"/>
                <a:cs typeface="Times New Roman"/>
              </a:rPr>
              <a:t>r</a:t>
            </a:r>
            <a:r>
              <a:rPr sz="1275" baseline="-22875" dirty="0">
                <a:latin typeface="Times New Roman"/>
                <a:cs typeface="Times New Roman"/>
              </a:rPr>
              <a:t>u	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 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</a:p>
          <a:p>
            <a:pPr marR="1934845" algn="ctr">
              <a:lnSpc>
                <a:spcPts val="935"/>
              </a:lnSpc>
            </a:pP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</a:p>
          <a:p>
            <a:pPr marR="1946275" algn="ctr">
              <a:lnSpc>
                <a:spcPts val="900"/>
              </a:lnSpc>
            </a:pP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&gt;</a:t>
            </a:r>
            <a:r>
              <a:rPr sz="850" spc="55" dirty="0">
                <a:latin typeface="Times New Roman"/>
                <a:cs typeface="Times New Roman"/>
              </a:rPr>
              <a:t>ку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</a:t>
            </a:r>
          </a:p>
          <a:p>
            <a:pPr marR="1960245" algn="ctr">
              <a:lnSpc>
                <a:spcPts val="900"/>
              </a:lnSpc>
            </a:pP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ъ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</a:p>
          <a:p>
            <a:pPr marR="1965325" algn="ctr">
              <a:lnSpc>
                <a:spcPts val="900"/>
              </a:lnSpc>
            </a:pP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 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</a:t>
            </a:r>
          </a:p>
          <a:p>
            <a:pPr marL="4685665">
              <a:lnSpc>
                <a:spcPts val="940"/>
              </a:lnSpc>
              <a:tabLst>
                <a:tab pos="6990715" algn="l"/>
                <a:tab pos="10076815" algn="l"/>
              </a:tabLst>
            </a:pP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щ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	</a:t>
            </a:r>
            <a:r>
              <a:rPr sz="1275" baseline="-26143" dirty="0">
                <a:latin typeface="Times New Roman"/>
                <a:cs typeface="Times New Roman"/>
              </a:rPr>
              <a:t>•</a:t>
            </a:r>
            <a:r>
              <a:rPr sz="1275" spc="2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У</a:t>
            </a:r>
            <a:r>
              <a:rPr sz="1275" spc="-6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Р</a:t>
            </a:r>
            <a:r>
              <a:rPr sz="1275" spc="-104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О</a:t>
            </a:r>
            <a:r>
              <a:rPr sz="1275" spc="-44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К </a:t>
            </a:r>
            <a:r>
              <a:rPr sz="1275" spc="6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Ц</a:t>
            </a:r>
            <a:r>
              <a:rPr sz="1275" spc="-5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И</a:t>
            </a:r>
            <a:r>
              <a:rPr sz="1275" spc="-5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Ф</a:t>
            </a:r>
            <a:r>
              <a:rPr sz="1275" spc="-3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Р</a:t>
            </a:r>
            <a:r>
              <a:rPr sz="1275" spc="-12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Ы</a:t>
            </a:r>
            <a:r>
              <a:rPr sz="1275" spc="1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»	</a:t>
            </a:r>
            <a:r>
              <a:rPr sz="850" dirty="0">
                <a:latin typeface="Times New Roman"/>
                <a:cs typeface="Times New Roman"/>
              </a:rPr>
              <a:t>У 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4914265" indent="-619760">
              <a:lnSpc>
                <a:spcPts val="1000"/>
              </a:lnSpc>
              <a:tabLst>
                <a:tab pos="7009765" algn="l"/>
                <a:tab pos="9780905" algn="l"/>
              </a:tabLst>
            </a:pPr>
            <a:r>
              <a:rPr sz="850" dirty="0">
                <a:latin typeface="Times New Roman"/>
                <a:cs typeface="Times New Roman"/>
              </a:rPr>
              <a:t>п 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	</a:t>
            </a:r>
            <a:r>
              <a:rPr sz="1275" baseline="-19607" dirty="0">
                <a:latin typeface="Times New Roman"/>
                <a:cs typeface="Times New Roman"/>
              </a:rPr>
              <a:t>В</a:t>
            </a:r>
            <a:r>
              <a:rPr sz="1275" spc="2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р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й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к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й	</a:t>
            </a:r>
            <a:r>
              <a:rPr sz="1050" b="1" baseline="7936" dirty="0">
                <a:latin typeface="Constantia"/>
                <a:cs typeface="Constantia"/>
              </a:rPr>
              <a:t>«</a:t>
            </a:r>
            <a:r>
              <a:rPr sz="1050" b="1" spc="60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п </a:t>
            </a:r>
            <a:r>
              <a:rPr sz="1050" b="1" spc="-120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р </a:t>
            </a:r>
            <a:r>
              <a:rPr sz="1050" b="1" spc="-12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о</a:t>
            </a:r>
            <a:r>
              <a:rPr sz="1050" b="1" spc="112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е</a:t>
            </a:r>
            <a:r>
              <a:rPr sz="1050" b="1" spc="6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к</a:t>
            </a:r>
            <a:r>
              <a:rPr sz="1050" b="1" spc="104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т</a:t>
            </a:r>
            <a:r>
              <a:rPr sz="1050" b="1" spc="60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о</a:t>
            </a:r>
            <a:r>
              <a:rPr sz="1050" b="1" spc="112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р</a:t>
            </a:r>
            <a:r>
              <a:rPr sz="1050" b="1" spc="112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и </a:t>
            </a:r>
            <a:r>
              <a:rPr sz="1050" b="1" spc="-104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А </a:t>
            </a:r>
            <a:r>
              <a:rPr sz="1050" b="1" spc="-9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»</a:t>
            </a:r>
            <a:endParaRPr sz="1050" baseline="7936" dirty="0">
              <a:latin typeface="Constantia"/>
              <a:cs typeface="Constantia"/>
            </a:endParaRPr>
          </a:p>
          <a:p>
            <a:pPr marL="4914265">
              <a:lnSpc>
                <a:spcPts val="810"/>
              </a:lnSpc>
              <a:spcBef>
                <a:spcPts val="180"/>
              </a:spcBef>
              <a:tabLst>
                <a:tab pos="6704965" algn="l"/>
                <a:tab pos="9799955" algn="l"/>
              </a:tabLst>
            </a:pPr>
            <a:r>
              <a:rPr sz="1275" spc="15" baseline="-22875" dirty="0">
                <a:latin typeface="Times New Roman"/>
                <a:cs typeface="Times New Roman"/>
              </a:rPr>
              <a:t>С</a:t>
            </a:r>
            <a:r>
              <a:rPr sz="1275" spc="37" baseline="-22875" dirty="0">
                <a:latin typeface="Times New Roman"/>
                <a:cs typeface="Times New Roman"/>
              </a:rPr>
              <a:t>АЙ</a:t>
            </a:r>
            <a:r>
              <a:rPr sz="1275" baseline="-22875" dirty="0">
                <a:latin typeface="Times New Roman"/>
                <a:cs typeface="Times New Roman"/>
              </a:rPr>
              <a:t>Т	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	</a:t>
            </a:r>
            <a:r>
              <a:rPr sz="1275" baseline="26143" dirty="0">
                <a:latin typeface="Times New Roman"/>
                <a:cs typeface="Times New Roman"/>
              </a:rPr>
              <a:t>О</a:t>
            </a:r>
            <a:r>
              <a:rPr sz="1275" spc="4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н</a:t>
            </a:r>
            <a:r>
              <a:rPr sz="1275" spc="-5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л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  <a:r>
              <a:rPr sz="1275" spc="-10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й</a:t>
            </a:r>
            <a:r>
              <a:rPr sz="1275" spc="-5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н</a:t>
            </a:r>
            <a:r>
              <a:rPr sz="1275" spc="-5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-</a:t>
            </a:r>
            <a:r>
              <a:rPr sz="1275" spc="-15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у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р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o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к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и</a:t>
            </a:r>
          </a:p>
          <a:p>
            <a:pPr marL="2009775" indent="-552450">
              <a:lnSpc>
                <a:spcPts val="750"/>
              </a:lnSpc>
              <a:tabLst>
                <a:tab pos="4561205" algn="l"/>
                <a:tab pos="6476365" algn="l"/>
                <a:tab pos="9181465" algn="l"/>
              </a:tabLst>
            </a:pPr>
            <a:r>
              <a:rPr sz="1275" baseline="-32679" dirty="0">
                <a:latin typeface="Times New Roman"/>
                <a:cs typeface="Times New Roman"/>
              </a:rPr>
              <a:t>Т</a:t>
            </a:r>
            <a:r>
              <a:rPr sz="1275" spc="-127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Е</a:t>
            </a:r>
            <a:r>
              <a:rPr sz="1275" spc="-120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Л</a:t>
            </a:r>
            <a:r>
              <a:rPr sz="1275" spc="-97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Е</a:t>
            </a:r>
            <a:r>
              <a:rPr sz="1275" spc="-120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К</a:t>
            </a:r>
            <a:r>
              <a:rPr sz="1275" spc="-104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А</a:t>
            </a:r>
            <a:r>
              <a:rPr sz="1275" spc="-8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Н</a:t>
            </a:r>
            <a:r>
              <a:rPr sz="1275" spc="-8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А</a:t>
            </a:r>
            <a:r>
              <a:rPr sz="1275" spc="-8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Л </a:t>
            </a:r>
            <a:r>
              <a:rPr sz="1275" spc="14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М</a:t>
            </a:r>
            <a:r>
              <a:rPr sz="1275" spc="5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О</a:t>
            </a:r>
            <a:r>
              <a:rPr sz="1275" spc="-2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С</a:t>
            </a:r>
            <a:r>
              <a:rPr sz="1275" spc="-44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О</a:t>
            </a:r>
            <a:r>
              <a:rPr sz="1275" spc="-2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Б</a:t>
            </a:r>
            <a:r>
              <a:rPr sz="1275" spc="-8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Р</a:t>
            </a:r>
            <a:r>
              <a:rPr sz="1275" spc="-97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Т</a:t>
            </a:r>
            <a:r>
              <a:rPr sz="1275" spc="-67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е	</a:t>
            </a:r>
            <a:r>
              <a:rPr sz="1275" baseline="-42483" dirty="0">
                <a:latin typeface="Times New Roman"/>
                <a:cs typeface="Times New Roman"/>
              </a:rPr>
              <a:t>e</a:t>
            </a:r>
            <a:r>
              <a:rPr sz="1275" spc="-67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d</a:t>
            </a:r>
            <a:r>
              <a:rPr sz="1275" spc="-44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u</a:t>
            </a:r>
            <a:r>
              <a:rPr sz="1275" spc="-44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^</a:t>
            </a:r>
            <a:r>
              <a:rPr sz="1275" spc="-60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i</a:t>
            </a:r>
            <a:r>
              <a:rPr sz="1275" spc="-165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r</a:t>
            </a:r>
            <a:r>
              <a:rPr sz="1275" spc="-142" baseline="-42483" dirty="0">
                <a:latin typeface="Times New Roman"/>
                <a:cs typeface="Times New Roman"/>
              </a:rPr>
              <a:t> </a:t>
            </a:r>
            <a:r>
              <a:rPr sz="1275" spc="142" baseline="-42483" dirty="0">
                <a:latin typeface="Times New Roman"/>
                <a:cs typeface="Times New Roman"/>
              </a:rPr>
              <a:t>i</a:t>
            </a:r>
            <a:r>
              <a:rPr sz="1275" baseline="-42483" dirty="0">
                <a:latin typeface="Times New Roman"/>
                <a:cs typeface="Times New Roman"/>
              </a:rPr>
              <a:t>u</a:t>
            </a:r>
            <a:r>
              <a:rPr sz="1275" spc="-52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s</a:t>
            </a:r>
            <a:r>
              <a:rPr sz="1275" spc="-112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.</a:t>
            </a:r>
            <a:r>
              <a:rPr sz="1275" spc="-179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o</a:t>
            </a:r>
            <a:r>
              <a:rPr sz="1275" spc="-52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n</a:t>
            </a:r>
            <a:r>
              <a:rPr sz="1275" spc="-52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|</a:t>
            </a:r>
            <a:r>
              <a:rPr sz="1275" spc="-209" baseline="-42483" dirty="0">
                <a:latin typeface="Times New Roman"/>
                <a:cs typeface="Times New Roman"/>
              </a:rPr>
              <a:t> </a:t>
            </a:r>
            <a:r>
              <a:rPr sz="1275" spc="142" baseline="-42483" dirty="0">
                <a:latin typeface="Times New Roman"/>
                <a:cs typeface="Times New Roman"/>
              </a:rPr>
              <a:t>j</a:t>
            </a:r>
            <a:r>
              <a:rPr sz="1275" baseline="-42483" dirty="0">
                <a:latin typeface="Times New Roman"/>
                <a:cs typeface="Times New Roman"/>
              </a:rPr>
              <a:t>n</a:t>
            </a:r>
            <a:r>
              <a:rPr sz="1275" spc="-52" baseline="-42483" dirty="0">
                <a:latin typeface="Times New Roman"/>
                <a:cs typeface="Times New Roman"/>
              </a:rPr>
              <a:t> </a:t>
            </a:r>
            <a:r>
              <a:rPr sz="1275" baseline="-42483" dirty="0">
                <a:latin typeface="Times New Roman"/>
                <a:cs typeface="Times New Roman"/>
              </a:rPr>
              <a:t>e	</a:t>
            </a:r>
            <a:r>
              <a:rPr sz="1275" baseline="-19607" dirty="0">
                <a:latin typeface="Times New Roman"/>
                <a:cs typeface="Times New Roman"/>
              </a:rPr>
              <a:t>к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т</a:t>
            </a:r>
            <a:r>
              <a:rPr sz="1275" spc="-12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р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ы</a:t>
            </a:r>
            <a:r>
              <a:rPr sz="1275" spc="-1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й </a:t>
            </a:r>
            <a:r>
              <a:rPr sz="1275" spc="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п</a:t>
            </a:r>
            <a:r>
              <a:rPr sz="1275" spc="-1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з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в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л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я</a:t>
            </a:r>
            <a:r>
              <a:rPr sz="1275" spc="-5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</a:t>
            </a:r>
            <a:r>
              <a:rPr sz="1275" spc="-5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т </a:t>
            </a:r>
            <a:r>
              <a:rPr sz="1275" spc="-5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ш</a:t>
            </a:r>
            <a:r>
              <a:rPr sz="1275" spc="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к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л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ь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к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м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,	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 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923925" algn="ctr">
              <a:lnSpc>
                <a:spcPts val="960"/>
              </a:lnSpc>
              <a:tabLst>
                <a:tab pos="5828665" algn="l"/>
                <a:tab pos="8467725" algn="l"/>
              </a:tabLst>
            </a:pPr>
            <a:r>
              <a:rPr sz="1275" baseline="-32679" dirty="0">
                <a:latin typeface="Times New Roman"/>
                <a:cs typeface="Times New Roman"/>
              </a:rPr>
              <a:t>П</a:t>
            </a:r>
            <a:r>
              <a:rPr sz="1275" spc="60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е</a:t>
            </a:r>
            <a:r>
              <a:rPr sz="1275" spc="-8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р</a:t>
            </a:r>
            <a:r>
              <a:rPr sz="1275" spc="-44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в</a:t>
            </a:r>
            <a:r>
              <a:rPr sz="1275" spc="-60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o</a:t>
            </a:r>
            <a:r>
              <a:rPr sz="1275" spc="-44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е	</a:t>
            </a:r>
            <a:r>
              <a:rPr sz="1275" baseline="-22875" dirty="0">
                <a:latin typeface="Times New Roman"/>
                <a:cs typeface="Times New Roman"/>
              </a:rPr>
              <a:t>н</a:t>
            </a:r>
            <a:r>
              <a:rPr sz="1275" spc="-15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а </a:t>
            </a:r>
            <a:r>
              <a:rPr sz="1275" spc="5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в</a:t>
            </a:r>
            <a:r>
              <a:rPr sz="1275" spc="-9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ы</a:t>
            </a:r>
            <a:r>
              <a:rPr sz="1275" spc="-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х</a:t>
            </a:r>
            <a:r>
              <a:rPr sz="1275" spc="-89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o</a:t>
            </a:r>
            <a:r>
              <a:rPr sz="1275" spc="-89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д</a:t>
            </a:r>
            <a:r>
              <a:rPr sz="1275" spc="-8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а </a:t>
            </a:r>
            <a:r>
              <a:rPr sz="1275" spc="15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и</a:t>
            </a:r>
            <a:r>
              <a:rPr sz="1275" spc="-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э </a:t>
            </a:r>
            <a:r>
              <a:rPr sz="1275" spc="-44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д</a:t>
            </a:r>
            <a:r>
              <a:rPr sz="1275" spc="-89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o</a:t>
            </a:r>
            <a:r>
              <a:rPr sz="1275" spc="-9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м</a:t>
            </a:r>
            <a:r>
              <a:rPr sz="1275" spc="-30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а</a:t>
            </a:r>
            <a:r>
              <a:rPr sz="1275" spc="-11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,	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 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</a:p>
          <a:p>
            <a:pPr marL="1294765">
              <a:lnSpc>
                <a:spcPts val="960"/>
              </a:lnSpc>
              <a:spcBef>
                <a:spcPts val="400"/>
              </a:spcBef>
              <a:tabLst>
                <a:tab pos="6724015" algn="l"/>
                <a:tab pos="9363075" algn="l"/>
              </a:tabLst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spc="100" dirty="0">
                <a:latin typeface="Times New Roman"/>
                <a:cs typeface="Times New Roman"/>
              </a:rPr>
              <a:t>0</a:t>
            </a:r>
            <a:r>
              <a:rPr sz="850" dirty="0">
                <a:latin typeface="Times New Roman"/>
                <a:cs typeface="Times New Roman"/>
              </a:rPr>
              <a:t>3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80" dirty="0">
                <a:latin typeface="Times New Roman"/>
                <a:cs typeface="Times New Roman"/>
              </a:rPr>
              <a:t> </a:t>
            </a:r>
            <a:r>
              <a:rPr sz="850" spc="95" dirty="0">
                <a:latin typeface="Times New Roman"/>
                <a:cs typeface="Times New Roman"/>
              </a:rPr>
              <a:t>ь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 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	</a:t>
            </a:r>
            <a:r>
              <a:rPr sz="1275" baseline="9803" dirty="0">
                <a:latin typeface="Times New Roman"/>
                <a:cs typeface="Times New Roman"/>
              </a:rPr>
              <a:t>з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3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7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к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5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</a:t>
            </a:r>
            <a:r>
              <a:rPr sz="1275" spc="2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3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ь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я </a:t>
            </a:r>
            <a:r>
              <a:rPr sz="1275" spc="5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 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2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</a:t>
            </a:r>
            <a:r>
              <a:rPr sz="1275" spc="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	</a:t>
            </a:r>
            <a:r>
              <a:rPr sz="1275" baseline="32679" dirty="0">
                <a:latin typeface="Times New Roman"/>
                <a:cs typeface="Times New Roman"/>
              </a:rPr>
              <a:t>с </a:t>
            </a:r>
            <a:r>
              <a:rPr sz="1275" spc="135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п</a:t>
            </a:r>
            <a:r>
              <a:rPr sz="1275" spc="-2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е</a:t>
            </a:r>
            <a:r>
              <a:rPr sz="1275" spc="-6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р</a:t>
            </a:r>
            <a:r>
              <a:rPr sz="1275" spc="-3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е</a:t>
            </a:r>
            <a:r>
              <a:rPr sz="1275" spc="-60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д</a:t>
            </a:r>
            <a:r>
              <a:rPr sz="1275" spc="-30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o</a:t>
            </a:r>
            <a:r>
              <a:rPr sz="1275" spc="-3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в</a:t>
            </a:r>
            <a:r>
              <a:rPr sz="1275" spc="-44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ы</a:t>
            </a:r>
            <a:r>
              <a:rPr sz="1275" spc="60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м</a:t>
            </a:r>
            <a:r>
              <a:rPr sz="1275" spc="30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и </a:t>
            </a:r>
            <a:r>
              <a:rPr sz="1275" spc="120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и</a:t>
            </a:r>
            <a:r>
              <a:rPr sz="1275" spc="-5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н</a:t>
            </a:r>
            <a:r>
              <a:rPr sz="1275" spc="-5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д</a:t>
            </a:r>
            <a:r>
              <a:rPr sz="1275" spc="-6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у</a:t>
            </a:r>
            <a:r>
              <a:rPr sz="1275" spc="-6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с</a:t>
            </a:r>
            <a:r>
              <a:rPr sz="1275" spc="-89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т</a:t>
            </a:r>
            <a:r>
              <a:rPr sz="1275" spc="-104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р</a:t>
            </a:r>
            <a:r>
              <a:rPr sz="1275" spc="-6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и</a:t>
            </a:r>
            <a:r>
              <a:rPr sz="1275" spc="-5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я</a:t>
            </a:r>
            <a:r>
              <a:rPr sz="1275" spc="-89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м и</a:t>
            </a:r>
          </a:p>
          <a:p>
            <a:pPr marL="1419225">
              <a:lnSpc>
                <a:spcPts val="825"/>
              </a:lnSpc>
              <a:tabLst>
                <a:tab pos="6810375" algn="l"/>
                <a:tab pos="9667875" algn="l"/>
              </a:tabLst>
            </a:pP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</a:t>
            </a:r>
            <a:r>
              <a:rPr sz="1275" baseline="9803" dirty="0">
                <a:latin typeface="Times New Roman"/>
                <a:cs typeface="Times New Roman"/>
              </a:rPr>
              <a:t>ц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spc="89" baseline="9803" dirty="0">
                <a:latin typeface="Times New Roman"/>
                <a:cs typeface="Times New Roman"/>
              </a:rPr>
              <a:t>|</a:t>
            </a:r>
            <a:r>
              <a:rPr sz="1275" baseline="9803" dirty="0">
                <a:latin typeface="Times New Roman"/>
                <a:cs typeface="Times New Roman"/>
              </a:rPr>
              <a:t>ф</a:t>
            </a:r>
            <a:r>
              <a:rPr sz="1275" spc="-1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в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й </a:t>
            </a:r>
            <a:r>
              <a:rPr sz="1275" spc="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э</a:t>
            </a:r>
            <a:r>
              <a:rPr sz="1275" spc="-12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к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</a:t>
            </a:r>
            <a:r>
              <a:rPr sz="1275" spc="-3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к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,	</a:t>
            </a:r>
            <a:r>
              <a:rPr sz="1275" baseline="32679" dirty="0">
                <a:latin typeface="Times New Roman"/>
                <a:cs typeface="Times New Roman"/>
              </a:rPr>
              <a:t>и </a:t>
            </a:r>
            <a:r>
              <a:rPr sz="1275" spc="2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п</a:t>
            </a:r>
            <a:r>
              <a:rPr sz="1275" spc="-3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е</a:t>
            </a:r>
            <a:r>
              <a:rPr sz="1275" spc="-89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р</a:t>
            </a:r>
            <a:r>
              <a:rPr sz="1275" spc="-5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с</a:t>
            </a:r>
            <a:r>
              <a:rPr sz="1275" spc="-8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п</a:t>
            </a:r>
            <a:r>
              <a:rPr sz="1275" spc="-3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е</a:t>
            </a:r>
            <a:r>
              <a:rPr sz="1275" spc="-89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к</a:t>
            </a:r>
            <a:r>
              <a:rPr sz="1275" spc="-5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т</a:t>
            </a:r>
            <a:r>
              <a:rPr sz="1275" spc="-89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и</a:t>
            </a:r>
            <a:r>
              <a:rPr sz="1275" spc="-3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в</a:t>
            </a:r>
            <a:r>
              <a:rPr sz="1275" spc="-6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н</a:t>
            </a:r>
            <a:r>
              <a:rPr sz="1275" spc="-3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ы</a:t>
            </a:r>
            <a:r>
              <a:rPr sz="1275" spc="44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м</a:t>
            </a:r>
            <a:r>
              <a:rPr sz="1275" spc="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и</a:t>
            </a:r>
          </a:p>
          <a:p>
            <a:pPr marL="1542415">
              <a:lnSpc>
                <a:spcPts val="885"/>
              </a:lnSpc>
              <a:tabLst>
                <a:tab pos="6791325" algn="l"/>
                <a:tab pos="9839325" algn="l"/>
              </a:tabLst>
            </a:pPr>
            <a:r>
              <a:rPr sz="1275" baseline="-16339" dirty="0">
                <a:latin typeface="Times New Roman"/>
                <a:cs typeface="Times New Roman"/>
              </a:rPr>
              <a:t>и </a:t>
            </a:r>
            <a:r>
              <a:rPr sz="1275" spc="-8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у</a:t>
            </a:r>
            <a:r>
              <a:rPr sz="1275" spc="-44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р</a:t>
            </a:r>
            <a:r>
              <a:rPr sz="1275" spc="-44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o</a:t>
            </a:r>
            <a:r>
              <a:rPr sz="1275" spc="-44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к</a:t>
            </a:r>
            <a:r>
              <a:rPr sz="1275" spc="-5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и </a:t>
            </a:r>
            <a:r>
              <a:rPr sz="1275" spc="97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п</a:t>
            </a:r>
            <a:r>
              <a:rPr sz="1275" spc="-44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o</a:t>
            </a:r>
            <a:r>
              <a:rPr sz="1275" spc="-60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е</a:t>
            </a:r>
            <a:r>
              <a:rPr sz="1275" spc="-89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д</a:t>
            </a:r>
            <a:r>
              <a:rPr sz="1275" spc="-5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с</a:t>
            </a:r>
            <a:r>
              <a:rPr sz="1275" spc="-89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т</a:t>
            </a:r>
            <a:r>
              <a:rPr sz="1275" spc="-8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а</a:t>
            </a:r>
            <a:r>
              <a:rPr sz="1275" spc="-89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в</a:t>
            </a:r>
            <a:r>
              <a:rPr sz="1275" spc="-75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л</a:t>
            </a:r>
            <a:r>
              <a:rPr sz="1275" spc="-60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е</a:t>
            </a:r>
            <a:r>
              <a:rPr sz="1275" spc="-82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и</a:t>
            </a:r>
            <a:r>
              <a:rPr sz="1275" spc="-37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ы	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85" dirty="0">
                <a:latin typeface="Times New Roman"/>
                <a:cs typeface="Times New Roman"/>
              </a:rPr>
              <a:t> </a:t>
            </a:r>
            <a:r>
              <a:rPr sz="850" spc="60" dirty="0">
                <a:latin typeface="Times New Roman"/>
                <a:cs typeface="Times New Roman"/>
              </a:rPr>
              <a:t>X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	</a:t>
            </a:r>
            <a:r>
              <a:rPr sz="1275" baseline="19607" dirty="0">
                <a:latin typeface="Times New Roman"/>
                <a:cs typeface="Times New Roman"/>
              </a:rPr>
              <a:t>п</a:t>
            </a:r>
            <a:r>
              <a:rPr sz="1275" spc="-9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Ф</a:t>
            </a:r>
            <a:r>
              <a:rPr sz="1275" spc="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12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3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2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9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м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</a:p>
          <a:p>
            <a:pPr marL="1447165">
              <a:lnSpc>
                <a:spcPts val="960"/>
              </a:lnSpc>
              <a:spcBef>
                <a:spcPts val="180"/>
              </a:spcBef>
              <a:tabLst>
                <a:tab pos="6819265" algn="l"/>
                <a:tab pos="10125075" algn="l"/>
              </a:tabLst>
            </a:pPr>
            <a:r>
              <a:rPr sz="1275" baseline="3267" dirty="0">
                <a:latin typeface="Times New Roman"/>
                <a:cs typeface="Times New Roman"/>
              </a:rPr>
              <a:t>в </a:t>
            </a:r>
            <a:r>
              <a:rPr sz="1275" spc="-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ж</a:t>
            </a:r>
            <a:r>
              <a:rPr sz="1275" spc="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 м</a:t>
            </a:r>
            <a:r>
              <a:rPr sz="1275" spc="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 </a:t>
            </a:r>
            <a:r>
              <a:rPr sz="1275" spc="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я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м</a:t>
            </a:r>
            <a:r>
              <a:rPr sz="1275" spc="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г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 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э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ф</a:t>
            </a:r>
            <a:r>
              <a:rPr sz="1275" spc="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	</a:t>
            </a:r>
            <a:r>
              <a:rPr sz="1275" baseline="19607" dirty="0">
                <a:latin typeface="Times New Roman"/>
                <a:cs typeface="Times New Roman"/>
              </a:rPr>
              <a:t>и </a:t>
            </a:r>
            <a:r>
              <a:rPr sz="1275" spc="14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п</a:t>
            </a:r>
            <a:r>
              <a:rPr sz="1275" spc="-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г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м</a:t>
            </a:r>
            <a:r>
              <a:rPr sz="1275" spc="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м</a:t>
            </a:r>
            <a:r>
              <a:rPr sz="1275" spc="3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в</a:t>
            </a:r>
            <a:r>
              <a:rPr sz="1275" spc="-4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	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2113915">
              <a:lnSpc>
                <a:spcPts val="960"/>
              </a:lnSpc>
              <a:tabLst>
                <a:tab pos="7362825" algn="l"/>
                <a:tab pos="9752965" algn="l"/>
              </a:tabLst>
            </a:pPr>
            <a:r>
              <a:rPr sz="1275" baseline="-35947" dirty="0">
                <a:latin typeface="Times New Roman"/>
                <a:cs typeface="Times New Roman"/>
              </a:rPr>
              <a:t>с</a:t>
            </a:r>
            <a:r>
              <a:rPr sz="1275" spc="-30" baseline="-35947" dirty="0">
                <a:latin typeface="Times New Roman"/>
                <a:cs typeface="Times New Roman"/>
              </a:rPr>
              <a:t> </a:t>
            </a:r>
            <a:r>
              <a:rPr sz="1275" baseline="-35947" dirty="0">
                <a:latin typeface="Times New Roman"/>
                <a:cs typeface="Times New Roman"/>
              </a:rPr>
              <a:t>а</a:t>
            </a:r>
            <a:r>
              <a:rPr sz="1275" spc="-22" baseline="-35947" dirty="0">
                <a:latin typeface="Times New Roman"/>
                <a:cs typeface="Times New Roman"/>
              </a:rPr>
              <a:t> </a:t>
            </a:r>
            <a:r>
              <a:rPr sz="1275" baseline="-35947" dirty="0">
                <a:latin typeface="Times New Roman"/>
                <a:cs typeface="Times New Roman"/>
              </a:rPr>
              <a:t>й</a:t>
            </a:r>
            <a:r>
              <a:rPr sz="1275" spc="30" baseline="-35947" dirty="0">
                <a:latin typeface="Times New Roman"/>
                <a:cs typeface="Times New Roman"/>
              </a:rPr>
              <a:t> </a:t>
            </a:r>
            <a:r>
              <a:rPr sz="1275" baseline="-35947" dirty="0">
                <a:latin typeface="Times New Roman"/>
                <a:cs typeface="Times New Roman"/>
              </a:rPr>
              <a:t>т	</a:t>
            </a:r>
            <a:r>
              <a:rPr sz="1275" baseline="-26143" dirty="0">
                <a:latin typeface="Times New Roman"/>
                <a:cs typeface="Times New Roman"/>
              </a:rPr>
              <a:t>С</a:t>
            </a:r>
            <a:r>
              <a:rPr sz="1275" spc="1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а</a:t>
            </a:r>
            <a:r>
              <a:rPr sz="1275" spc="-89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й</a:t>
            </a:r>
            <a:r>
              <a:rPr sz="1275" spc="-5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т	</a:t>
            </a:r>
            <a:r>
              <a:rPr sz="850" dirty="0">
                <a:latin typeface="Times New Roman"/>
                <a:cs typeface="Times New Roman"/>
              </a:rPr>
              <a:t>p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spc="100" dirty="0">
                <a:latin typeface="Times New Roman"/>
                <a:cs typeface="Times New Roman"/>
              </a:rPr>
              <a:t>r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k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spc="80" dirty="0">
                <a:latin typeface="Times New Roman"/>
                <a:cs typeface="Times New Roman"/>
              </a:rPr>
              <a:t>t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spc="80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70" dirty="0">
                <a:latin typeface="Times New Roman"/>
                <a:cs typeface="Times New Roman"/>
              </a:rPr>
              <a:t>.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n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</a:p>
          <a:p>
            <a:pPr marL="1942464">
              <a:lnSpc>
                <a:spcPct val="100000"/>
              </a:lnSpc>
              <a:spcBef>
                <a:spcPts val="259"/>
              </a:spcBef>
              <a:tabLst>
                <a:tab pos="6990715" algn="l"/>
              </a:tabLst>
            </a:pPr>
            <a:r>
              <a:rPr sz="1275" baseline="-13071" dirty="0">
                <a:latin typeface="Times New Roman"/>
                <a:cs typeface="Times New Roman"/>
              </a:rPr>
              <a:t>m</a:t>
            </a:r>
            <a:r>
              <a:rPr sz="1275" spc="8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o</a:t>
            </a:r>
            <a:r>
              <a:rPr sz="1275" spc="-6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s</a:t>
            </a:r>
            <a:r>
              <a:rPr sz="1275" spc="-12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o</a:t>
            </a:r>
            <a:r>
              <a:rPr sz="1275" spc="-6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b</a:t>
            </a:r>
            <a:r>
              <a:rPr sz="1275" spc="-6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r</a:t>
            </a:r>
            <a:r>
              <a:rPr sz="1275" spc="-150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.</a:t>
            </a:r>
            <a:r>
              <a:rPr sz="1275" spc="-187" baseline="-13071" dirty="0">
                <a:latin typeface="Times New Roman"/>
                <a:cs typeface="Times New Roman"/>
              </a:rPr>
              <a:t> </a:t>
            </a:r>
            <a:r>
              <a:rPr sz="1275" spc="135" baseline="-13071" dirty="0">
                <a:latin typeface="Times New Roman"/>
                <a:cs typeface="Times New Roman"/>
              </a:rPr>
              <a:t>t</a:t>
            </a:r>
            <a:r>
              <a:rPr sz="1275" baseline="-13071" dirty="0">
                <a:latin typeface="Times New Roman"/>
                <a:cs typeface="Times New Roman"/>
              </a:rPr>
              <a:t>v	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10" dirty="0">
                <a:latin typeface="Times New Roman"/>
                <a:cs typeface="Times New Roman"/>
              </a:rPr>
              <a:t>.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068175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1906250" cy="673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0160">
              <a:lnSpc>
                <a:spcPct val="100000"/>
              </a:lnSpc>
              <a:tabLst>
                <a:tab pos="6619240" algn="l"/>
              </a:tabLst>
            </a:pPr>
            <a:r>
              <a:rPr sz="2150" dirty="0">
                <a:latin typeface="Times New Roman"/>
                <a:cs typeface="Times New Roman"/>
              </a:rPr>
              <a:t>А</a:t>
            </a:r>
            <a:r>
              <a:rPr sz="2150" spc="-260" dirty="0">
                <a:latin typeface="Times New Roman"/>
                <a:cs typeface="Times New Roman"/>
              </a:rPr>
              <a:t> </a:t>
            </a:r>
            <a:r>
              <a:rPr sz="2150" spc="195" dirty="0">
                <a:latin typeface="Times New Roman"/>
                <a:cs typeface="Times New Roman"/>
              </a:rPr>
              <a:t>л</a:t>
            </a:r>
            <a:r>
              <a:rPr sz="2150" spc="160" dirty="0">
                <a:latin typeface="Times New Roman"/>
                <a:cs typeface="Times New Roman"/>
              </a:rPr>
              <a:t>г</a:t>
            </a:r>
            <a:r>
              <a:rPr sz="2150" spc="200" dirty="0">
                <a:latin typeface="Times New Roman"/>
                <a:cs typeface="Times New Roman"/>
              </a:rPr>
              <a:t>ор</a:t>
            </a:r>
            <a:r>
              <a:rPr sz="2150" spc="215" dirty="0">
                <a:latin typeface="Times New Roman"/>
                <a:cs typeface="Times New Roman"/>
              </a:rPr>
              <a:t>и</a:t>
            </a:r>
            <a:r>
              <a:rPr sz="2150" spc="175" dirty="0">
                <a:latin typeface="Times New Roman"/>
                <a:cs typeface="Times New Roman"/>
              </a:rPr>
              <a:t>т</a:t>
            </a:r>
            <a:r>
              <a:rPr sz="2150" dirty="0">
                <a:latin typeface="Times New Roman"/>
                <a:cs typeface="Times New Roman"/>
              </a:rPr>
              <a:t>м </a:t>
            </a:r>
            <a:r>
              <a:rPr sz="2150" spc="-155" dirty="0">
                <a:latin typeface="Times New Roman"/>
                <a:cs typeface="Times New Roman"/>
              </a:rPr>
              <a:t> </a:t>
            </a:r>
            <a:r>
              <a:rPr sz="2150" spc="175" dirty="0">
                <a:latin typeface="Times New Roman"/>
                <a:cs typeface="Times New Roman"/>
              </a:rPr>
              <a:t>д</a:t>
            </a:r>
            <a:r>
              <a:rPr sz="2150" spc="150" dirty="0">
                <a:latin typeface="Times New Roman"/>
                <a:cs typeface="Times New Roman"/>
              </a:rPr>
              <a:t>е</a:t>
            </a:r>
            <a:r>
              <a:rPr sz="2150" spc="180" dirty="0">
                <a:latin typeface="Times New Roman"/>
                <a:cs typeface="Times New Roman"/>
              </a:rPr>
              <a:t>й</a:t>
            </a:r>
            <a:r>
              <a:rPr sz="2150" spc="150" dirty="0">
                <a:latin typeface="Times New Roman"/>
                <a:cs typeface="Times New Roman"/>
              </a:rPr>
              <a:t>ст</a:t>
            </a:r>
            <a:r>
              <a:rPr sz="2150" spc="160" dirty="0">
                <a:latin typeface="Times New Roman"/>
                <a:cs typeface="Times New Roman"/>
              </a:rPr>
              <a:t>в</a:t>
            </a:r>
            <a:r>
              <a:rPr sz="2150" spc="180" dirty="0">
                <a:latin typeface="Times New Roman"/>
                <a:cs typeface="Times New Roman"/>
              </a:rPr>
              <a:t>и</a:t>
            </a:r>
            <a:r>
              <a:rPr sz="2150" dirty="0">
                <a:latin typeface="Times New Roman"/>
                <a:cs typeface="Times New Roman"/>
              </a:rPr>
              <a:t>й	</a:t>
            </a:r>
            <a:r>
              <a:rPr sz="2150" spc="185" dirty="0">
                <a:latin typeface="Times New Roman"/>
                <a:cs typeface="Times New Roman"/>
              </a:rPr>
              <a:t>у</a:t>
            </a:r>
            <a:r>
              <a:rPr sz="2150" spc="180" dirty="0">
                <a:latin typeface="Times New Roman"/>
                <a:cs typeface="Times New Roman"/>
              </a:rPr>
              <a:t>ч</a:t>
            </a:r>
            <a:r>
              <a:rPr sz="2150" spc="160" dirty="0">
                <a:latin typeface="Times New Roman"/>
                <a:cs typeface="Times New Roman"/>
              </a:rPr>
              <a:t>а</a:t>
            </a:r>
            <a:r>
              <a:rPr sz="2150" dirty="0">
                <a:latin typeface="Times New Roman"/>
                <a:cs typeface="Times New Roman"/>
              </a:rPr>
              <a:t>щ</a:t>
            </a:r>
            <a:r>
              <a:rPr sz="2150" spc="-260" dirty="0">
                <a:latin typeface="Times New Roman"/>
                <a:cs typeface="Times New Roman"/>
              </a:rPr>
              <a:t> </a:t>
            </a:r>
            <a:r>
              <a:rPr sz="2150" spc="155" dirty="0">
                <a:latin typeface="Times New Roman"/>
                <a:cs typeface="Times New Roman"/>
              </a:rPr>
              <a:t>е</a:t>
            </a:r>
            <a:r>
              <a:rPr sz="2150" spc="145" dirty="0">
                <a:latin typeface="Times New Roman"/>
                <a:cs typeface="Times New Roman"/>
              </a:rPr>
              <a:t>г</a:t>
            </a:r>
            <a:r>
              <a:rPr sz="2150" spc="180" dirty="0">
                <a:latin typeface="Times New Roman"/>
                <a:cs typeface="Times New Roman"/>
              </a:rPr>
              <a:t>о</a:t>
            </a:r>
            <a:r>
              <a:rPr sz="2150" spc="160" dirty="0">
                <a:latin typeface="Times New Roman"/>
                <a:cs typeface="Times New Roman"/>
              </a:rPr>
              <a:t>с</a:t>
            </a:r>
            <a:r>
              <a:rPr sz="2150" dirty="0">
                <a:latin typeface="Times New Roman"/>
                <a:cs typeface="Times New Roman"/>
              </a:rPr>
              <a:t>я</a:t>
            </a:r>
          </a:p>
          <a:p>
            <a:pPr marL="400050">
              <a:lnSpc>
                <a:spcPct val="100000"/>
              </a:lnSpc>
              <a:spcBef>
                <a:spcPts val="1290"/>
              </a:spcBef>
              <a:tabLst>
                <a:tab pos="1171575" algn="l"/>
              </a:tabLst>
            </a:pPr>
            <a:r>
              <a:rPr sz="6750" b="1" baseline="-11111" dirty="0">
                <a:latin typeface="Times New Roman"/>
                <a:cs typeface="Times New Roman"/>
              </a:rPr>
              <a:t>О	</a:t>
            </a:r>
            <a:r>
              <a:rPr sz="2100" spc="125" dirty="0">
                <a:latin typeface="Constantia"/>
                <a:cs typeface="Constantia"/>
              </a:rPr>
              <a:t>Р</a:t>
            </a:r>
            <a:r>
              <a:rPr sz="2100" spc="105" dirty="0">
                <a:latin typeface="Constantia"/>
                <a:cs typeface="Constantia"/>
              </a:rPr>
              <a:t>а</a:t>
            </a:r>
            <a:r>
              <a:rPr sz="2100" spc="100" dirty="0">
                <a:latin typeface="Constantia"/>
                <a:cs typeface="Constantia"/>
              </a:rPr>
              <a:t>с</a:t>
            </a:r>
            <a:r>
              <a:rPr sz="2100" spc="125" dirty="0">
                <a:latin typeface="Constantia"/>
                <a:cs typeface="Constantia"/>
              </a:rPr>
              <a:t>п</a:t>
            </a:r>
            <a:r>
              <a:rPr sz="2100" spc="130" dirty="0">
                <a:latin typeface="Constantia"/>
                <a:cs typeface="Constantia"/>
              </a:rPr>
              <a:t>и</a:t>
            </a:r>
            <a:r>
              <a:rPr sz="2100" spc="100" dirty="0">
                <a:latin typeface="Constantia"/>
                <a:cs typeface="Constantia"/>
              </a:rPr>
              <a:t>са</a:t>
            </a:r>
            <a:r>
              <a:rPr sz="2100" spc="130" dirty="0">
                <a:latin typeface="Constantia"/>
                <a:cs typeface="Constantia"/>
              </a:rPr>
              <a:t>н</a:t>
            </a:r>
            <a:r>
              <a:rPr sz="2100" spc="135" dirty="0">
                <a:latin typeface="Constantia"/>
                <a:cs typeface="Constantia"/>
              </a:rPr>
              <a:t>и</a:t>
            </a:r>
            <a:r>
              <a:rPr sz="2100" dirty="0">
                <a:latin typeface="Constantia"/>
                <a:cs typeface="Constantia"/>
              </a:rPr>
              <a:t>е </a:t>
            </a:r>
            <a:r>
              <a:rPr sz="2100" spc="-130" dirty="0">
                <a:latin typeface="Constantia"/>
                <a:cs typeface="Constantia"/>
              </a:rPr>
              <a:t> </a:t>
            </a:r>
            <a:r>
              <a:rPr sz="2100" spc="-210" dirty="0">
                <a:latin typeface="Constantia"/>
                <a:cs typeface="Constantia"/>
              </a:rPr>
              <a:t>’</a:t>
            </a:r>
            <a:r>
              <a:rPr sz="2100" spc="0" dirty="0">
                <a:latin typeface="Constantia"/>
                <a:cs typeface="Constantia"/>
              </a:rPr>
              <a:t>^</a:t>
            </a:r>
            <a:r>
              <a:rPr sz="2100" spc="15" dirty="0">
                <a:latin typeface="Constantia"/>
                <a:cs typeface="Constantia"/>
              </a:rPr>
              <a:t>а</a:t>
            </a:r>
            <a:r>
              <a:rPr sz="2100" spc="25" dirty="0">
                <a:latin typeface="Constantia"/>
                <a:cs typeface="Constantia"/>
              </a:rPr>
              <a:t>и</a:t>
            </a:r>
            <a:r>
              <a:rPr sz="2100" spc="20" dirty="0">
                <a:latin typeface="Constantia"/>
                <a:cs typeface="Constantia"/>
              </a:rPr>
              <a:t>ят</a:t>
            </a:r>
            <a:r>
              <a:rPr sz="2100" spc="25" dirty="0">
                <a:latin typeface="Constantia"/>
                <a:cs typeface="Constantia"/>
              </a:rPr>
              <a:t>и</a:t>
            </a:r>
            <a:r>
              <a:rPr sz="2100" dirty="0">
                <a:latin typeface="Constantia"/>
                <a:cs typeface="Constantia"/>
              </a:rPr>
              <a:t>й</a:t>
            </a:r>
          </a:p>
          <a:p>
            <a:pPr marL="1170940">
              <a:lnSpc>
                <a:spcPts val="835"/>
              </a:lnSpc>
              <a:spcBef>
                <a:spcPts val="350"/>
              </a:spcBef>
            </a:pPr>
            <a:r>
              <a:rPr sz="1450" spc="65" dirty="0">
                <a:latin typeface="Times New Roman"/>
                <a:cs typeface="Times New Roman"/>
              </a:rPr>
              <a:t>С</a:t>
            </a:r>
            <a:r>
              <a:rPr sz="1450" spc="45" dirty="0">
                <a:latin typeface="Times New Roman"/>
                <a:cs typeface="Times New Roman"/>
              </a:rPr>
              <a:t>обл</a:t>
            </a:r>
            <a:r>
              <a:rPr sz="1450" spc="65" dirty="0">
                <a:latin typeface="Times New Roman"/>
                <a:cs typeface="Times New Roman"/>
              </a:rPr>
              <a:t>ю</a:t>
            </a:r>
            <a:r>
              <a:rPr sz="1450" spc="45" dirty="0">
                <a:latin typeface="Times New Roman"/>
                <a:cs typeface="Times New Roman"/>
              </a:rPr>
              <a:t>д</a:t>
            </a:r>
            <a:r>
              <a:rPr sz="1450" spc="40" dirty="0">
                <a:latin typeface="Times New Roman"/>
                <a:cs typeface="Times New Roman"/>
              </a:rPr>
              <a:t>а</a:t>
            </a:r>
            <a:r>
              <a:rPr sz="1450" spc="35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ь 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р</a:t>
            </a:r>
            <a:r>
              <a:rPr sz="1450" spc="45" dirty="0">
                <a:latin typeface="Times New Roman"/>
                <a:cs typeface="Times New Roman"/>
              </a:rPr>
              <a:t>а</a:t>
            </a:r>
            <a:r>
              <a:rPr sz="1450" spc="4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пи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45" dirty="0">
                <a:latin typeface="Times New Roman"/>
                <a:cs typeface="Times New Roman"/>
              </a:rPr>
              <a:t>а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6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е  </a:t>
            </a:r>
            <a:r>
              <a:rPr sz="1450" spc="35" dirty="0">
                <a:latin typeface="Times New Roman"/>
                <a:cs typeface="Times New Roman"/>
              </a:rPr>
              <a:t>за</a:t>
            </a:r>
            <a:r>
              <a:rPr sz="1450" spc="50" dirty="0">
                <a:latin typeface="Times New Roman"/>
                <a:cs typeface="Times New Roman"/>
              </a:rPr>
              <a:t>н</a:t>
            </a:r>
            <a:r>
              <a:rPr sz="1450" spc="45" dirty="0">
                <a:latin typeface="Times New Roman"/>
                <a:cs typeface="Times New Roman"/>
              </a:rPr>
              <a:t>ят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й</a:t>
            </a:r>
          </a:p>
          <a:p>
            <a:pPr marL="400050">
              <a:lnSpc>
                <a:spcPts val="7180"/>
              </a:lnSpc>
              <a:tabLst>
                <a:tab pos="1170305" algn="l"/>
              </a:tabLst>
            </a:pPr>
            <a:r>
              <a:rPr sz="6850" b="1" dirty="0">
                <a:latin typeface="Times New Roman"/>
                <a:cs typeface="Times New Roman"/>
              </a:rPr>
              <a:t>o	</a:t>
            </a:r>
            <a:r>
              <a:rPr sz="2100" spc="100" dirty="0">
                <a:latin typeface="Constantia"/>
                <a:cs typeface="Constantia"/>
              </a:rPr>
              <a:t>П</a:t>
            </a:r>
            <a:r>
              <a:rPr sz="2100" spc="70" dirty="0">
                <a:latin typeface="Constantia"/>
                <a:cs typeface="Constantia"/>
              </a:rPr>
              <a:t>и</a:t>
            </a:r>
            <a:r>
              <a:rPr sz="2100" spc="75" dirty="0">
                <a:latin typeface="Constantia"/>
                <a:cs typeface="Constantia"/>
              </a:rPr>
              <a:t>ф</a:t>
            </a:r>
            <a:r>
              <a:rPr sz="2100" spc="55" dirty="0">
                <a:latin typeface="Constantia"/>
                <a:cs typeface="Constantia"/>
              </a:rPr>
              <a:t>o</a:t>
            </a:r>
            <a:r>
              <a:rPr sz="2100" spc="65" dirty="0">
                <a:latin typeface="Constantia"/>
                <a:cs typeface="Constantia"/>
              </a:rPr>
              <a:t>р</a:t>
            </a:r>
            <a:r>
              <a:rPr sz="2100" spc="30" dirty="0">
                <a:latin typeface="Constantia"/>
                <a:cs typeface="Constantia"/>
              </a:rPr>
              <a:t>1</a:t>
            </a:r>
            <a:r>
              <a:rPr sz="2100" spc="40" dirty="0">
                <a:latin typeface="Constantia"/>
                <a:cs typeface="Constantia"/>
              </a:rPr>
              <a:t>\</a:t>
            </a:r>
            <a:r>
              <a:rPr sz="2100" spc="70" dirty="0">
                <a:latin typeface="Constantia"/>
                <a:cs typeface="Constantia"/>
              </a:rPr>
              <a:t>и</a:t>
            </a:r>
            <a:r>
              <a:rPr sz="2100" spc="35" dirty="0">
                <a:latin typeface="Constantia"/>
                <a:cs typeface="Constantia"/>
              </a:rPr>
              <a:t>1</a:t>
            </a:r>
            <a:r>
              <a:rPr sz="2100" spc="60" dirty="0">
                <a:latin typeface="Constantia"/>
                <a:cs typeface="Constantia"/>
              </a:rPr>
              <a:t>р</a:t>
            </a:r>
            <a:r>
              <a:rPr sz="2100" spc="55" dirty="0">
                <a:latin typeface="Constantia"/>
                <a:cs typeface="Constantia"/>
              </a:rPr>
              <a:t>oв</a:t>
            </a:r>
            <a:r>
              <a:rPr sz="2100" spc="50" dirty="0">
                <a:latin typeface="Constantia"/>
                <a:cs typeface="Constantia"/>
              </a:rPr>
              <a:t>а</a:t>
            </a:r>
            <a:r>
              <a:rPr sz="2100" spc="70" dirty="0">
                <a:latin typeface="Constantia"/>
                <a:cs typeface="Constantia"/>
              </a:rPr>
              <a:t>и</a:t>
            </a:r>
            <a:r>
              <a:rPr sz="2100" spc="65" dirty="0">
                <a:latin typeface="Constantia"/>
                <a:cs typeface="Constantia"/>
              </a:rPr>
              <a:t>и</a:t>
            </a:r>
            <a:r>
              <a:rPr sz="2100" dirty="0">
                <a:latin typeface="Constantia"/>
                <a:cs typeface="Constantia"/>
              </a:rPr>
              <a:t>е </a:t>
            </a:r>
            <a:r>
              <a:rPr sz="2100" spc="-175" dirty="0">
                <a:latin typeface="Constantia"/>
                <a:cs typeface="Constantia"/>
              </a:rPr>
              <a:t> </a:t>
            </a:r>
            <a:r>
              <a:rPr sz="2100" spc="15" dirty="0">
                <a:latin typeface="Constantia"/>
                <a:cs typeface="Constantia"/>
              </a:rPr>
              <a:t>у</a:t>
            </a:r>
            <a:r>
              <a:rPr sz="2100" spc="10" dirty="0">
                <a:latin typeface="Constantia"/>
                <a:cs typeface="Constantia"/>
              </a:rPr>
              <a:t>&lt;1</a:t>
            </a:r>
            <a:r>
              <a:rPr sz="2100" spc="25" dirty="0">
                <a:latin typeface="Constantia"/>
                <a:cs typeface="Constantia"/>
              </a:rPr>
              <a:t>и</a:t>
            </a:r>
            <a:r>
              <a:rPr sz="2100" spc="20" dirty="0">
                <a:latin typeface="Constantia"/>
                <a:cs typeface="Constantia"/>
              </a:rPr>
              <a:t>тел</a:t>
            </a:r>
            <a:r>
              <a:rPr sz="2100" dirty="0">
                <a:latin typeface="Constantia"/>
                <a:cs typeface="Constantia"/>
              </a:rPr>
              <a:t>я</a:t>
            </a:r>
          </a:p>
          <a:p>
            <a:pPr marL="1162050">
              <a:lnSpc>
                <a:spcPts val="1605"/>
              </a:lnSpc>
            </a:pPr>
            <a:r>
              <a:rPr sz="1450" spc="10" dirty="0">
                <a:latin typeface="Times New Roman"/>
                <a:cs typeface="Times New Roman"/>
              </a:rPr>
              <a:t>Р</a:t>
            </a:r>
            <a:r>
              <a:rPr sz="1450" dirty="0">
                <a:latin typeface="Times New Roman"/>
                <a:cs typeface="Times New Roman"/>
              </a:rPr>
              <a:t>1</a:t>
            </a:r>
            <a:r>
              <a:rPr sz="1450" spc="10" dirty="0">
                <a:latin typeface="Times New Roman"/>
                <a:cs typeface="Times New Roman"/>
              </a:rPr>
              <a:t>нф</a:t>
            </a:r>
            <a:r>
              <a:rPr sz="1450" dirty="0">
                <a:latin typeface="Times New Roman"/>
                <a:cs typeface="Times New Roman"/>
              </a:rPr>
              <a:t>ор</a:t>
            </a:r>
            <a:r>
              <a:rPr sz="1450" spc="20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1</a:t>
            </a:r>
            <a:r>
              <a:rPr sz="1450" spc="10" dirty="0">
                <a:latin typeface="Times New Roman"/>
                <a:cs typeface="Times New Roman"/>
              </a:rPr>
              <a:t>ф</a:t>
            </a:r>
            <a:r>
              <a:rPr sz="1450" dirty="0">
                <a:latin typeface="Times New Roman"/>
                <a:cs typeface="Times New Roman"/>
              </a:rPr>
              <a:t>о</a:t>
            </a:r>
            <a:r>
              <a:rPr sz="1450" spc="10" dirty="0">
                <a:latin typeface="Times New Roman"/>
                <a:cs typeface="Times New Roman"/>
              </a:rPr>
              <a:t>в</a:t>
            </a:r>
            <a:r>
              <a:rPr sz="1450" dirty="0">
                <a:latin typeface="Times New Roman"/>
                <a:cs typeface="Times New Roman"/>
              </a:rPr>
              <a:t>ать </a:t>
            </a:r>
            <a:r>
              <a:rPr sz="1450" spc="-114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у</a:t>
            </a:r>
            <a:r>
              <a:rPr sz="1450" spc="55" dirty="0">
                <a:latin typeface="Times New Roman"/>
                <a:cs typeface="Times New Roman"/>
              </a:rPr>
              <a:t>чи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spc="40" dirty="0">
                <a:latin typeface="Times New Roman"/>
                <a:cs typeface="Times New Roman"/>
              </a:rPr>
              <a:t>е</a:t>
            </a:r>
            <a:r>
              <a:rPr sz="1450" spc="55" dirty="0">
                <a:latin typeface="Times New Roman"/>
                <a:cs typeface="Times New Roman"/>
              </a:rPr>
              <a:t>л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8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60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50" dirty="0">
                <a:latin typeface="Times New Roman"/>
                <a:cs typeface="Times New Roman"/>
              </a:rPr>
              <a:t>оди</a:t>
            </a:r>
            <a:r>
              <a:rPr sz="1450" spc="40" dirty="0">
                <a:latin typeface="Times New Roman"/>
                <a:cs typeface="Times New Roman"/>
              </a:rPr>
              <a:t>т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50" dirty="0">
                <a:latin typeface="Times New Roman"/>
                <a:cs typeface="Times New Roman"/>
              </a:rPr>
              <a:t>л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spc="70" dirty="0">
                <a:latin typeface="Times New Roman"/>
                <a:cs typeface="Times New Roman"/>
              </a:rPr>
              <a:t>п</a:t>
            </a:r>
            <a:r>
              <a:rPr sz="1450" dirty="0">
                <a:latin typeface="Times New Roman"/>
                <a:cs typeface="Times New Roman"/>
              </a:rPr>
              <a:t>о </a:t>
            </a:r>
            <a:r>
              <a:rPr sz="1450" spc="-125" dirty="0">
                <a:latin typeface="Times New Roman"/>
                <a:cs typeface="Times New Roman"/>
              </a:rPr>
              <a:t> </a:t>
            </a:r>
            <a:r>
              <a:rPr sz="1450" spc="60" dirty="0">
                <a:latin typeface="Times New Roman"/>
                <a:cs typeface="Times New Roman"/>
              </a:rPr>
              <a:t>в</a:t>
            </a:r>
            <a:r>
              <a:rPr sz="1450" spc="55" dirty="0">
                <a:latin typeface="Times New Roman"/>
                <a:cs typeface="Times New Roman"/>
              </a:rPr>
              <a:t>опро</a:t>
            </a:r>
            <a:r>
              <a:rPr sz="1450" spc="50" dirty="0">
                <a:latin typeface="Times New Roman"/>
                <a:cs typeface="Times New Roman"/>
              </a:rPr>
              <a:t>са</a:t>
            </a:r>
            <a:r>
              <a:rPr sz="1450" dirty="0">
                <a:latin typeface="Times New Roman"/>
                <a:cs typeface="Times New Roman"/>
              </a:rPr>
              <a:t>м </a:t>
            </a:r>
            <a:r>
              <a:rPr sz="1450" spc="-13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п</a:t>
            </a:r>
            <a:r>
              <a:rPr sz="1450" spc="40" dirty="0">
                <a:latin typeface="Times New Roman"/>
                <a:cs typeface="Times New Roman"/>
              </a:rPr>
              <a:t>р</a:t>
            </a:r>
            <a:r>
              <a:rPr sz="1450" spc="35" dirty="0">
                <a:latin typeface="Times New Roman"/>
                <a:cs typeface="Times New Roman"/>
              </a:rPr>
              <a:t>о</a:t>
            </a:r>
            <a:r>
              <a:rPr sz="1450" spc="40" dirty="0">
                <a:latin typeface="Times New Roman"/>
                <a:cs typeface="Times New Roman"/>
              </a:rPr>
              <a:t>б</a:t>
            </a:r>
            <a:r>
              <a:rPr sz="1450" spc="35" dirty="0">
                <a:latin typeface="Times New Roman"/>
                <a:cs typeface="Times New Roman"/>
              </a:rPr>
              <a:t>л</a:t>
            </a:r>
            <a:r>
              <a:rPr sz="1450" spc="30" dirty="0">
                <a:latin typeface="Times New Roman"/>
                <a:cs typeface="Times New Roman"/>
              </a:rPr>
              <a:t>е</a:t>
            </a:r>
            <a:r>
              <a:rPr sz="1450" spc="55" dirty="0">
                <a:latin typeface="Times New Roman"/>
                <a:cs typeface="Times New Roman"/>
              </a:rPr>
              <a:t>м</a:t>
            </a:r>
            <a:r>
              <a:rPr sz="1450" spc="30" dirty="0">
                <a:latin typeface="Times New Roman"/>
                <a:cs typeface="Times New Roman"/>
              </a:rPr>
              <a:t>а</a:t>
            </a:r>
            <a:r>
              <a:rPr sz="1450" dirty="0">
                <a:latin typeface="Times New Roman"/>
                <a:cs typeface="Times New Roman"/>
              </a:rPr>
              <a:t>м 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в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155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^</a:t>
            </a:r>
            <a:r>
              <a:rPr sz="1450" spc="-215" dirty="0">
                <a:latin typeface="Times New Roman"/>
                <a:cs typeface="Times New Roman"/>
              </a:rPr>
              <a:t> </a:t>
            </a:r>
            <a:r>
              <a:rPr sz="1450" spc="155" dirty="0">
                <a:latin typeface="Times New Roman"/>
                <a:cs typeface="Times New Roman"/>
              </a:rPr>
              <a:t>ч</a:t>
            </a:r>
            <a:r>
              <a:rPr sz="1450" spc="140" dirty="0">
                <a:latin typeface="Times New Roman"/>
                <a:cs typeface="Times New Roman"/>
              </a:rPr>
              <a:t>е</a:t>
            </a:r>
            <a:r>
              <a:rPr sz="1450" spc="165" dirty="0">
                <a:latin typeface="Times New Roman"/>
                <a:cs typeface="Times New Roman"/>
              </a:rPr>
              <a:t>ни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п</a:t>
            </a:r>
            <a:r>
              <a:rPr sz="1450" spc="50" dirty="0">
                <a:latin typeface="Times New Roman"/>
                <a:cs typeface="Times New Roman"/>
              </a:rPr>
              <a:t>од</a:t>
            </a:r>
            <a:r>
              <a:rPr sz="1450" spc="45" dirty="0">
                <a:latin typeface="Times New Roman"/>
                <a:cs typeface="Times New Roman"/>
              </a:rPr>
              <a:t>кл</a:t>
            </a:r>
            <a:r>
              <a:rPr sz="1450" spc="75" dirty="0">
                <a:latin typeface="Times New Roman"/>
                <a:cs typeface="Times New Roman"/>
              </a:rPr>
              <a:t>ю</a:t>
            </a:r>
            <a:r>
              <a:rPr sz="1450" spc="50" dirty="0">
                <a:latin typeface="Times New Roman"/>
                <a:cs typeface="Times New Roman"/>
              </a:rPr>
              <a:t>ч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50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к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170940">
              <a:lnSpc>
                <a:spcPts val="2220"/>
              </a:lnSpc>
              <a:spcBef>
                <a:spcPts val="840"/>
              </a:spcBef>
            </a:pPr>
            <a:r>
              <a:rPr sz="2100" spc="195" dirty="0">
                <a:latin typeface="Constantia"/>
                <a:cs typeface="Constantia"/>
              </a:rPr>
              <a:t>О</a:t>
            </a:r>
            <a:r>
              <a:rPr sz="2100" spc="125" dirty="0">
                <a:latin typeface="Constantia"/>
                <a:cs typeface="Constantia"/>
              </a:rPr>
              <a:t>р</a:t>
            </a:r>
            <a:r>
              <a:rPr sz="2100" spc="100" dirty="0">
                <a:latin typeface="Constantia"/>
                <a:cs typeface="Constantia"/>
              </a:rPr>
              <a:t>г</a:t>
            </a:r>
            <a:r>
              <a:rPr sz="2100" spc="114" dirty="0">
                <a:latin typeface="Constantia"/>
                <a:cs typeface="Constantia"/>
              </a:rPr>
              <a:t>а</a:t>
            </a:r>
            <a:r>
              <a:rPr sz="2100" spc="140" dirty="0">
                <a:latin typeface="Constantia"/>
                <a:cs typeface="Constantia"/>
              </a:rPr>
              <a:t>н</a:t>
            </a:r>
            <a:r>
              <a:rPr sz="2100" spc="145" dirty="0">
                <a:latin typeface="Constantia"/>
                <a:cs typeface="Constantia"/>
              </a:rPr>
              <a:t>и</a:t>
            </a:r>
            <a:r>
              <a:rPr sz="2100" spc="100" dirty="0">
                <a:latin typeface="Constantia"/>
                <a:cs typeface="Constantia"/>
              </a:rPr>
              <a:t>з</a:t>
            </a:r>
            <a:r>
              <a:rPr sz="2100" spc="114" dirty="0">
                <a:latin typeface="Constantia"/>
                <a:cs typeface="Constantia"/>
              </a:rPr>
              <a:t>а</a:t>
            </a:r>
            <a:r>
              <a:rPr sz="2100" spc="140" dirty="0">
                <a:latin typeface="Constantia"/>
                <a:cs typeface="Constantia"/>
              </a:rPr>
              <a:t>ц</a:t>
            </a:r>
            <a:r>
              <a:rPr sz="2100" spc="130" dirty="0">
                <a:latin typeface="Constantia"/>
                <a:cs typeface="Constantia"/>
              </a:rPr>
              <a:t>и</a:t>
            </a:r>
            <a:r>
              <a:rPr sz="2100" dirty="0">
                <a:latin typeface="Constantia"/>
                <a:cs typeface="Constantia"/>
              </a:rPr>
              <a:t>я </a:t>
            </a:r>
            <a:r>
              <a:rPr sz="2100" spc="-190" dirty="0">
                <a:latin typeface="Constantia"/>
                <a:cs typeface="Constantia"/>
              </a:rPr>
              <a:t> </a:t>
            </a:r>
            <a:r>
              <a:rPr sz="2100" spc="75" dirty="0">
                <a:latin typeface="Constantia"/>
                <a:cs typeface="Constantia"/>
              </a:rPr>
              <a:t>o</a:t>
            </a:r>
            <a:r>
              <a:rPr sz="2100" spc="80" dirty="0">
                <a:latin typeface="Constantia"/>
                <a:cs typeface="Constantia"/>
              </a:rPr>
              <a:t>бр</a:t>
            </a:r>
            <a:r>
              <a:rPr sz="2100" spc="75" dirty="0">
                <a:latin typeface="Constantia"/>
                <a:cs typeface="Constantia"/>
              </a:rPr>
              <a:t>ат</a:t>
            </a:r>
            <a:r>
              <a:rPr sz="2100" spc="90" dirty="0">
                <a:latin typeface="Constantia"/>
                <a:cs typeface="Constantia"/>
              </a:rPr>
              <a:t>н</a:t>
            </a:r>
            <a:r>
              <a:rPr sz="2100" spc="80" dirty="0">
                <a:latin typeface="Constantia"/>
                <a:cs typeface="Constantia"/>
              </a:rPr>
              <a:t>o</a:t>
            </a:r>
            <a:r>
              <a:rPr sz="2100" dirty="0">
                <a:latin typeface="Constantia"/>
                <a:cs typeface="Constantia"/>
              </a:rPr>
              <a:t>й </a:t>
            </a:r>
            <a:r>
              <a:rPr sz="2100" spc="-135" dirty="0">
                <a:latin typeface="Constantia"/>
                <a:cs typeface="Constantia"/>
              </a:rPr>
              <a:t> </a:t>
            </a:r>
            <a:r>
              <a:rPr sz="2100" spc="80" dirty="0">
                <a:latin typeface="Constantia"/>
                <a:cs typeface="Constantia"/>
              </a:rPr>
              <a:t>с</a:t>
            </a:r>
            <a:r>
              <a:rPr sz="2100" spc="90" dirty="0">
                <a:latin typeface="Constantia"/>
                <a:cs typeface="Constantia"/>
              </a:rPr>
              <a:t>в</a:t>
            </a:r>
            <a:r>
              <a:rPr sz="2100" spc="85" dirty="0">
                <a:latin typeface="Constantia"/>
                <a:cs typeface="Constantia"/>
              </a:rPr>
              <a:t>я</a:t>
            </a:r>
            <a:r>
              <a:rPr sz="2100" spc="75" dirty="0">
                <a:latin typeface="Constantia"/>
                <a:cs typeface="Constantia"/>
              </a:rPr>
              <a:t>з</a:t>
            </a:r>
            <a:r>
              <a:rPr sz="2100" dirty="0">
                <a:latin typeface="Constantia"/>
                <a:cs typeface="Constantia"/>
              </a:rPr>
              <a:t>и</a:t>
            </a:r>
          </a:p>
          <a:p>
            <a:pPr marL="400050">
              <a:lnSpc>
                <a:spcPts val="900"/>
              </a:lnSpc>
            </a:pPr>
            <a:r>
              <a:rPr sz="1000" dirty="0">
                <a:latin typeface="Arial Narrow"/>
                <a:cs typeface="Arial Narrow"/>
              </a:rPr>
              <a:t>6</a:t>
            </a:r>
          </a:p>
          <a:p>
            <a:pPr marL="1162050">
              <a:lnSpc>
                <a:spcPct val="100000"/>
              </a:lnSpc>
              <a:spcBef>
                <a:spcPts val="10"/>
              </a:spcBef>
            </a:pPr>
            <a:r>
              <a:rPr sz="1450" spc="85" dirty="0">
                <a:latin typeface="Times New Roman"/>
                <a:cs typeface="Times New Roman"/>
              </a:rPr>
              <a:t>П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д</a:t>
            </a:r>
            <a:r>
              <a:rPr sz="1450" spc="60" dirty="0">
                <a:latin typeface="Times New Roman"/>
                <a:cs typeface="Times New Roman"/>
              </a:rPr>
              <a:t>о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та</a:t>
            </a:r>
            <a:r>
              <a:rPr sz="1450" spc="60" dirty="0">
                <a:latin typeface="Times New Roman"/>
                <a:cs typeface="Times New Roman"/>
              </a:rPr>
              <a:t>в</a:t>
            </a:r>
            <a:r>
              <a:rPr sz="1450" spc="65" dirty="0">
                <a:latin typeface="Times New Roman"/>
                <a:cs typeface="Times New Roman"/>
              </a:rPr>
              <a:t>л</a:t>
            </a:r>
            <a:r>
              <a:rPr sz="1450" spc="55" dirty="0">
                <a:latin typeface="Times New Roman"/>
                <a:cs typeface="Times New Roman"/>
              </a:rPr>
              <a:t>ят</a:t>
            </a:r>
            <a:r>
              <a:rPr sz="1450" dirty="0">
                <a:latin typeface="Times New Roman"/>
                <a:cs typeface="Times New Roman"/>
              </a:rPr>
              <a:t>ь </a:t>
            </a:r>
            <a:r>
              <a:rPr sz="1450" spc="-70" dirty="0">
                <a:latin typeface="Times New Roman"/>
                <a:cs typeface="Times New Roman"/>
              </a:rPr>
              <a:t> </a:t>
            </a:r>
            <a:r>
              <a:rPr sz="1450" spc="30" dirty="0">
                <a:latin typeface="Times New Roman"/>
                <a:cs typeface="Times New Roman"/>
              </a:rPr>
              <a:t>обр</a:t>
            </a:r>
            <a:r>
              <a:rPr sz="1450" spc="20" dirty="0">
                <a:latin typeface="Times New Roman"/>
                <a:cs typeface="Times New Roman"/>
              </a:rPr>
              <a:t>а</a:t>
            </a:r>
            <a:r>
              <a:rPr sz="1450" spc="25" dirty="0">
                <a:latin typeface="Times New Roman"/>
                <a:cs typeface="Times New Roman"/>
              </a:rPr>
              <a:t>тн</a:t>
            </a:r>
            <a:r>
              <a:rPr sz="1450" spc="30" dirty="0">
                <a:latin typeface="Times New Roman"/>
                <a:cs typeface="Times New Roman"/>
              </a:rPr>
              <a:t>у</a:t>
            </a:r>
            <a:r>
              <a:rPr sz="1450" dirty="0">
                <a:latin typeface="Times New Roman"/>
                <a:cs typeface="Times New Roman"/>
              </a:rPr>
              <a:t>ю </a:t>
            </a:r>
            <a:r>
              <a:rPr sz="1450" spc="70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св</a:t>
            </a:r>
            <a:r>
              <a:rPr sz="1450" spc="40" dirty="0">
                <a:latin typeface="Times New Roman"/>
                <a:cs typeface="Times New Roman"/>
              </a:rPr>
              <a:t>яз</a:t>
            </a:r>
            <a:r>
              <a:rPr sz="1450" dirty="0">
                <a:latin typeface="Times New Roman"/>
                <a:cs typeface="Times New Roman"/>
              </a:rPr>
              <a:t>ь </a:t>
            </a:r>
            <a:r>
              <a:rPr sz="1450" spc="140" dirty="0">
                <a:latin typeface="Times New Roman"/>
                <a:cs typeface="Times New Roman"/>
              </a:rPr>
              <a:t> </a:t>
            </a:r>
            <a:r>
              <a:rPr sz="1450" spc="30" dirty="0">
                <a:latin typeface="Times New Roman"/>
                <a:cs typeface="Times New Roman"/>
              </a:rPr>
              <a:t>учит</a:t>
            </a:r>
            <a:r>
              <a:rPr sz="1450" spc="25" dirty="0">
                <a:latin typeface="Times New Roman"/>
                <a:cs typeface="Times New Roman"/>
              </a:rPr>
              <a:t>е</a:t>
            </a:r>
            <a:r>
              <a:rPr sz="1450" spc="30" dirty="0">
                <a:latin typeface="Times New Roman"/>
                <a:cs typeface="Times New Roman"/>
              </a:rPr>
              <a:t>л</a:t>
            </a:r>
            <a:r>
              <a:rPr sz="1450" dirty="0">
                <a:latin typeface="Times New Roman"/>
                <a:cs typeface="Times New Roman"/>
              </a:rPr>
              <a:t>ю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170940">
              <a:lnSpc>
                <a:spcPts val="2075"/>
              </a:lnSpc>
            </a:pPr>
            <a:r>
              <a:rPr sz="2100" spc="125" dirty="0">
                <a:latin typeface="Constantia"/>
                <a:cs typeface="Constantia"/>
              </a:rPr>
              <a:t>Б</a:t>
            </a:r>
            <a:r>
              <a:rPr sz="2100" spc="85" dirty="0">
                <a:latin typeface="Constantia"/>
                <a:cs typeface="Constantia"/>
              </a:rPr>
              <a:t>е</a:t>
            </a:r>
            <a:r>
              <a:rPr sz="2100" spc="80" dirty="0">
                <a:latin typeface="Constantia"/>
                <a:cs typeface="Constantia"/>
              </a:rPr>
              <a:t>з</a:t>
            </a:r>
            <a:r>
              <a:rPr sz="2100" spc="95" dirty="0">
                <a:latin typeface="Constantia"/>
                <a:cs typeface="Constantia"/>
              </a:rPr>
              <a:t>o</a:t>
            </a:r>
            <a:r>
              <a:rPr sz="2100" spc="110" dirty="0">
                <a:latin typeface="Constantia"/>
                <a:cs typeface="Constantia"/>
              </a:rPr>
              <a:t>п</a:t>
            </a:r>
            <a:r>
              <a:rPr sz="2100" spc="85" dirty="0">
                <a:latin typeface="Constantia"/>
                <a:cs typeface="Constantia"/>
              </a:rPr>
              <a:t>ас</a:t>
            </a:r>
            <a:r>
              <a:rPr sz="2100" spc="105" dirty="0">
                <a:latin typeface="Constantia"/>
                <a:cs typeface="Constantia"/>
              </a:rPr>
              <a:t>н</a:t>
            </a:r>
            <a:r>
              <a:rPr sz="2100" spc="100" dirty="0">
                <a:latin typeface="Constantia"/>
                <a:cs typeface="Constantia"/>
              </a:rPr>
              <a:t>o</a:t>
            </a:r>
            <a:r>
              <a:rPr sz="2100" dirty="0">
                <a:latin typeface="Constantia"/>
                <a:cs typeface="Constantia"/>
              </a:rPr>
              <a:t>е </a:t>
            </a:r>
            <a:r>
              <a:rPr sz="2100" spc="-220" dirty="0">
                <a:latin typeface="Constantia"/>
                <a:cs typeface="Constantia"/>
              </a:rPr>
              <a:t> </a:t>
            </a:r>
            <a:r>
              <a:rPr sz="2100" spc="50" dirty="0">
                <a:latin typeface="Constantia"/>
                <a:cs typeface="Constantia"/>
              </a:rPr>
              <a:t>o</a:t>
            </a:r>
            <a:r>
              <a:rPr sz="2100" spc="55" dirty="0">
                <a:latin typeface="Constantia"/>
                <a:cs typeface="Constantia"/>
              </a:rPr>
              <a:t>б</a:t>
            </a:r>
            <a:r>
              <a:rPr sz="2100" spc="45" dirty="0">
                <a:latin typeface="Constantia"/>
                <a:cs typeface="Constantia"/>
              </a:rPr>
              <a:t>у</a:t>
            </a:r>
            <a:r>
              <a:rPr sz="2100" spc="65" dirty="0">
                <a:latin typeface="Constantia"/>
                <a:cs typeface="Constantia"/>
              </a:rPr>
              <a:t>ч</a:t>
            </a:r>
            <a:r>
              <a:rPr sz="2100" spc="45" dirty="0">
                <a:latin typeface="Constantia"/>
                <a:cs typeface="Constantia"/>
              </a:rPr>
              <a:t>е</a:t>
            </a:r>
            <a:r>
              <a:rPr sz="2100" spc="65" dirty="0">
                <a:latin typeface="Constantia"/>
                <a:cs typeface="Constantia"/>
              </a:rPr>
              <a:t>ни</a:t>
            </a:r>
            <a:r>
              <a:rPr sz="2100" dirty="0">
                <a:latin typeface="Constantia"/>
                <a:cs typeface="Constantia"/>
              </a:rPr>
              <a:t>е</a:t>
            </a:r>
          </a:p>
          <a:p>
            <a:pPr marL="400050">
              <a:lnSpc>
                <a:spcPts val="755"/>
              </a:lnSpc>
              <a:tabLst>
                <a:tab pos="3066415" algn="l"/>
              </a:tabLst>
            </a:pPr>
            <a:r>
              <a:rPr sz="1500" baseline="-19444" dirty="0">
                <a:latin typeface="Arial Narrow"/>
                <a:cs typeface="Arial Narrow"/>
              </a:rPr>
              <a:t>6	</a:t>
            </a:r>
            <a:r>
              <a:rPr sz="850" spc="-195" dirty="0">
                <a:latin typeface="Times New Roman"/>
                <a:cs typeface="Times New Roman"/>
              </a:rPr>
              <a:t>«</a:t>
            </a:r>
            <a:r>
              <a:rPr sz="850" dirty="0">
                <a:latin typeface="Times New Roman"/>
                <a:cs typeface="Times New Roman"/>
              </a:rPr>
              <a:t>■</a:t>
            </a:r>
          </a:p>
          <a:p>
            <a:pPr marL="1151255">
              <a:lnSpc>
                <a:spcPct val="100000"/>
              </a:lnSpc>
              <a:spcBef>
                <a:spcPts val="219"/>
              </a:spcBef>
            </a:pPr>
            <a:r>
              <a:rPr sz="1450" spc="85" dirty="0">
                <a:latin typeface="Times New Roman"/>
                <a:cs typeface="Times New Roman"/>
              </a:rPr>
              <a:t>Д</a:t>
            </a:r>
            <a:r>
              <a:rPr sz="1450" spc="60" dirty="0">
                <a:latin typeface="Times New Roman"/>
                <a:cs typeface="Times New Roman"/>
              </a:rPr>
              <a:t>о</a:t>
            </a:r>
            <a:r>
              <a:rPr sz="1450" spc="40" dirty="0">
                <a:latin typeface="Times New Roman"/>
                <a:cs typeface="Times New Roman"/>
              </a:rPr>
              <a:t>з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5" dirty="0">
                <a:latin typeface="Times New Roman"/>
                <a:cs typeface="Times New Roman"/>
              </a:rPr>
              <a:t>ро</a:t>
            </a:r>
            <a:r>
              <a:rPr sz="1450" spc="50" dirty="0">
                <a:latin typeface="Times New Roman"/>
                <a:cs typeface="Times New Roman"/>
              </a:rPr>
              <a:t>в</a:t>
            </a:r>
            <a:r>
              <a:rPr sz="1450" spc="55" dirty="0">
                <a:latin typeface="Times New Roman"/>
                <a:cs typeface="Times New Roman"/>
              </a:rPr>
              <a:t>ат</a:t>
            </a:r>
            <a:r>
              <a:rPr sz="1450" dirty="0">
                <a:latin typeface="Times New Roman"/>
                <a:cs typeface="Times New Roman"/>
              </a:rPr>
              <a:t>ь</a:t>
            </a:r>
            <a:r>
              <a:rPr sz="1450" spc="140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н</a:t>
            </a:r>
            <a:r>
              <a:rPr sz="1450" spc="35" dirty="0">
                <a:latin typeface="Times New Roman"/>
                <a:cs typeface="Times New Roman"/>
              </a:rPr>
              <a:t>агр</a:t>
            </a:r>
            <a:r>
              <a:rPr sz="1450" spc="40" dirty="0">
                <a:latin typeface="Times New Roman"/>
                <a:cs typeface="Times New Roman"/>
              </a:rPr>
              <a:t>у</a:t>
            </a:r>
            <a:r>
              <a:rPr sz="1450" spc="25" dirty="0">
                <a:latin typeface="Times New Roman"/>
                <a:cs typeface="Times New Roman"/>
              </a:rPr>
              <a:t>з</a:t>
            </a:r>
            <a:r>
              <a:rPr sz="1450" spc="40" dirty="0">
                <a:latin typeface="Times New Roman"/>
                <a:cs typeface="Times New Roman"/>
              </a:rPr>
              <a:t>к</a:t>
            </a:r>
            <a:r>
              <a:rPr sz="1450" dirty="0">
                <a:latin typeface="Times New Roman"/>
                <a:cs typeface="Times New Roman"/>
              </a:rPr>
              <a:t>у 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80" dirty="0">
                <a:latin typeface="Times New Roman"/>
                <a:cs typeface="Times New Roman"/>
              </a:rPr>
              <a:t>н</a:t>
            </a:r>
            <a:r>
              <a:rPr sz="1450" dirty="0">
                <a:latin typeface="Times New Roman"/>
                <a:cs typeface="Times New Roman"/>
              </a:rPr>
              <a:t>а</a:t>
            </a:r>
            <a:r>
              <a:rPr sz="1450" spc="155" dirty="0">
                <a:latin typeface="Times New Roman"/>
                <a:cs typeface="Times New Roman"/>
              </a:rPr>
              <a:t> </a:t>
            </a:r>
            <a:r>
              <a:rPr sz="1450" spc="25" dirty="0">
                <a:latin typeface="Times New Roman"/>
                <a:cs typeface="Times New Roman"/>
              </a:rPr>
              <a:t>га</a:t>
            </a:r>
            <a:r>
              <a:rPr sz="1450" spc="20" dirty="0">
                <a:latin typeface="Times New Roman"/>
                <a:cs typeface="Times New Roman"/>
              </a:rPr>
              <a:t>а</a:t>
            </a:r>
            <a:r>
              <a:rPr sz="1450" spc="25" dirty="0">
                <a:latin typeface="Times New Roman"/>
                <a:cs typeface="Times New Roman"/>
              </a:rPr>
              <a:t>з</a:t>
            </a:r>
            <a:r>
              <a:rPr sz="1450" dirty="0">
                <a:latin typeface="Times New Roman"/>
                <a:cs typeface="Times New Roman"/>
              </a:rPr>
              <a:t>а</a:t>
            </a:r>
          </a:p>
          <a:p>
            <a:pPr marL="400050">
              <a:lnSpc>
                <a:spcPts val="6730"/>
              </a:lnSpc>
              <a:spcBef>
                <a:spcPts val="660"/>
              </a:spcBef>
              <a:tabLst>
                <a:tab pos="1171575" algn="l"/>
                <a:tab pos="5428615" algn="l"/>
              </a:tabLst>
            </a:pPr>
            <a:r>
              <a:rPr sz="8475" b="1" spc="-52" baseline="-8849" dirty="0">
                <a:latin typeface="Franklin Gothic Heavy"/>
                <a:cs typeface="Franklin Gothic Heavy"/>
              </a:rPr>
              <a:t>6	</a:t>
            </a:r>
            <a:r>
              <a:rPr sz="2100" spc="85" dirty="0">
                <a:latin typeface="Constantia"/>
                <a:cs typeface="Constantia"/>
              </a:rPr>
              <a:t>С</a:t>
            </a:r>
            <a:r>
              <a:rPr sz="2100" spc="75" dirty="0">
                <a:latin typeface="Constantia"/>
                <a:cs typeface="Constantia"/>
              </a:rPr>
              <a:t>oбл</a:t>
            </a:r>
            <a:r>
              <a:rPr sz="2100" spc="110" dirty="0">
                <a:latin typeface="Constantia"/>
                <a:cs typeface="Constantia"/>
              </a:rPr>
              <a:t>ю</a:t>
            </a:r>
            <a:r>
              <a:rPr sz="2100" spc="75" dirty="0">
                <a:latin typeface="Constantia"/>
                <a:cs typeface="Constantia"/>
              </a:rPr>
              <a:t>де</a:t>
            </a:r>
            <a:r>
              <a:rPr sz="2100" spc="80" dirty="0">
                <a:latin typeface="Constantia"/>
                <a:cs typeface="Constantia"/>
              </a:rPr>
              <a:t>н</a:t>
            </a:r>
            <a:r>
              <a:rPr sz="2100" spc="90" dirty="0">
                <a:latin typeface="Constantia"/>
                <a:cs typeface="Constantia"/>
              </a:rPr>
              <a:t>и</a:t>
            </a:r>
            <a:r>
              <a:rPr sz="2100" dirty="0">
                <a:latin typeface="Constantia"/>
                <a:cs typeface="Constantia"/>
              </a:rPr>
              <a:t>е </a:t>
            </a:r>
            <a:r>
              <a:rPr sz="2100" spc="-85" dirty="0">
                <a:latin typeface="Constantia"/>
                <a:cs typeface="Constantia"/>
              </a:rPr>
              <a:t> </a:t>
            </a:r>
            <a:r>
              <a:rPr sz="2100" spc="110" dirty="0">
                <a:latin typeface="Constantia"/>
                <a:cs typeface="Constantia"/>
              </a:rPr>
              <a:t>п</a:t>
            </a:r>
            <a:r>
              <a:rPr sz="2100" spc="114" dirty="0">
                <a:latin typeface="Constantia"/>
                <a:cs typeface="Constantia"/>
              </a:rPr>
              <a:t>и</a:t>
            </a:r>
            <a:r>
              <a:rPr sz="2100" spc="130" dirty="0">
                <a:latin typeface="Constantia"/>
                <a:cs typeface="Constantia"/>
              </a:rPr>
              <a:t>ф</a:t>
            </a:r>
            <a:r>
              <a:rPr sz="2100" spc="100" dirty="0">
                <a:latin typeface="Constantia"/>
                <a:cs typeface="Constantia"/>
              </a:rPr>
              <a:t>o</a:t>
            </a:r>
            <a:r>
              <a:rPr sz="2100" spc="105" dirty="0">
                <a:latin typeface="Constantia"/>
                <a:cs typeface="Constantia"/>
              </a:rPr>
              <a:t>р</a:t>
            </a:r>
            <a:r>
              <a:rPr sz="2100" spc="130" dirty="0">
                <a:latin typeface="Constantia"/>
                <a:cs typeface="Constantia"/>
              </a:rPr>
              <a:t>м</a:t>
            </a:r>
            <a:r>
              <a:rPr sz="2100" spc="85" dirty="0">
                <a:latin typeface="Constantia"/>
                <a:cs typeface="Constantia"/>
              </a:rPr>
              <a:t>а</a:t>
            </a:r>
            <a:r>
              <a:rPr sz="2100" spc="110" dirty="0">
                <a:latin typeface="Constantia"/>
                <a:cs typeface="Constantia"/>
              </a:rPr>
              <a:t>ц</a:t>
            </a:r>
            <a:r>
              <a:rPr sz="2100" spc="114" dirty="0">
                <a:latin typeface="Constantia"/>
                <a:cs typeface="Constantia"/>
              </a:rPr>
              <a:t>и</a:t>
            </a:r>
            <a:r>
              <a:rPr sz="2100" spc="100" dirty="0">
                <a:latin typeface="Constantia"/>
                <a:cs typeface="Constantia"/>
              </a:rPr>
              <a:t>o</a:t>
            </a:r>
            <a:r>
              <a:rPr sz="2100" spc="114" dirty="0">
                <a:latin typeface="Constantia"/>
                <a:cs typeface="Constantia"/>
              </a:rPr>
              <a:t>н</a:t>
            </a:r>
            <a:r>
              <a:rPr sz="2100" spc="105" dirty="0">
                <a:latin typeface="Constantia"/>
                <a:cs typeface="Constantia"/>
              </a:rPr>
              <a:t>п</a:t>
            </a:r>
            <a:r>
              <a:rPr sz="2100" spc="100" dirty="0">
                <a:latin typeface="Constantia"/>
                <a:cs typeface="Constantia"/>
              </a:rPr>
              <a:t>o</a:t>
            </a:r>
            <a:r>
              <a:rPr sz="2100" dirty="0">
                <a:latin typeface="Constantia"/>
                <a:cs typeface="Constantia"/>
              </a:rPr>
              <a:t>й	</a:t>
            </a:r>
            <a:r>
              <a:rPr sz="2100" spc="65" dirty="0">
                <a:latin typeface="Constantia"/>
                <a:cs typeface="Constantia"/>
              </a:rPr>
              <a:t>б</a:t>
            </a:r>
            <a:r>
              <a:rPr sz="2100" spc="60" dirty="0">
                <a:latin typeface="Constantia"/>
                <a:cs typeface="Constantia"/>
              </a:rPr>
              <a:t>е</a:t>
            </a:r>
            <a:r>
              <a:rPr sz="2100" spc="65" dirty="0">
                <a:latin typeface="Constantia"/>
                <a:cs typeface="Constantia"/>
              </a:rPr>
              <a:t>з</a:t>
            </a:r>
            <a:r>
              <a:rPr sz="2100" spc="70" dirty="0">
                <a:latin typeface="Constantia"/>
                <a:cs typeface="Constantia"/>
              </a:rPr>
              <a:t>o</a:t>
            </a:r>
            <a:r>
              <a:rPr sz="2100" spc="75" dirty="0">
                <a:latin typeface="Constantia"/>
                <a:cs typeface="Constantia"/>
              </a:rPr>
              <a:t>п</a:t>
            </a:r>
            <a:r>
              <a:rPr sz="2100" spc="65" dirty="0">
                <a:latin typeface="Constantia"/>
                <a:cs typeface="Constantia"/>
              </a:rPr>
              <a:t>ас</a:t>
            </a:r>
            <a:r>
              <a:rPr sz="2100" spc="75" dirty="0">
                <a:latin typeface="Constantia"/>
                <a:cs typeface="Constantia"/>
              </a:rPr>
              <a:t>нo</a:t>
            </a:r>
            <a:r>
              <a:rPr sz="2100" spc="60" dirty="0">
                <a:latin typeface="Constantia"/>
                <a:cs typeface="Constantia"/>
              </a:rPr>
              <a:t>с</a:t>
            </a:r>
            <a:r>
              <a:rPr sz="2100" spc="65" dirty="0">
                <a:latin typeface="Constantia"/>
                <a:cs typeface="Constantia"/>
              </a:rPr>
              <a:t>т</a:t>
            </a:r>
            <a:r>
              <a:rPr sz="2100" dirty="0">
                <a:latin typeface="Constantia"/>
                <a:cs typeface="Constantia"/>
              </a:rPr>
              <a:t>и</a:t>
            </a:r>
          </a:p>
          <a:p>
            <a:pPr marL="1171575">
              <a:lnSpc>
                <a:spcPts val="1689"/>
              </a:lnSpc>
            </a:pPr>
            <a:r>
              <a:rPr sz="1450" spc="6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л</a:t>
            </a:r>
            <a:r>
              <a:rPr sz="1450" spc="50" dirty="0">
                <a:latin typeface="Times New Roman"/>
                <a:cs typeface="Times New Roman"/>
              </a:rPr>
              <a:t>ед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50" dirty="0">
                <a:latin typeface="Times New Roman"/>
                <a:cs typeface="Times New Roman"/>
              </a:rPr>
              <a:t>ва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ь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п</a:t>
            </a:r>
            <a:r>
              <a:rPr sz="1450" spc="60" dirty="0">
                <a:latin typeface="Times New Roman"/>
                <a:cs typeface="Times New Roman"/>
              </a:rPr>
              <a:t>р</a:t>
            </a:r>
            <a:r>
              <a:rPr sz="1450" spc="80" dirty="0">
                <a:latin typeface="Times New Roman"/>
                <a:cs typeface="Times New Roman"/>
              </a:rPr>
              <a:t>ш</a:t>
            </a:r>
            <a:r>
              <a:rPr sz="1450" spc="55" dirty="0">
                <a:latin typeface="Times New Roman"/>
                <a:cs typeface="Times New Roman"/>
              </a:rPr>
              <a:t>п</a:t>
            </a:r>
            <a:r>
              <a:rPr sz="1450" spc="50" dirty="0">
                <a:latin typeface="Times New Roman"/>
                <a:cs typeface="Times New Roman"/>
              </a:rPr>
              <a:t>ц</a:t>
            </a:r>
            <a:r>
              <a:rPr sz="1450" spc="75" dirty="0">
                <a:latin typeface="Times New Roman"/>
                <a:cs typeface="Times New Roman"/>
              </a:rPr>
              <a:t>ш</a:t>
            </a:r>
            <a:r>
              <a:rPr sz="1450" spc="45" dirty="0">
                <a:latin typeface="Times New Roman"/>
                <a:cs typeface="Times New Roman"/>
              </a:rPr>
              <a:t>а</a:t>
            </a:r>
            <a:r>
              <a:rPr sz="1450" dirty="0">
                <a:latin typeface="Times New Roman"/>
                <a:cs typeface="Times New Roman"/>
              </a:rPr>
              <a:t>м 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60" dirty="0">
                <a:latin typeface="Times New Roman"/>
                <a:cs typeface="Times New Roman"/>
              </a:rPr>
              <a:t>ин</a:t>
            </a:r>
            <a:r>
              <a:rPr sz="1450" spc="75" dirty="0">
                <a:latin typeface="Times New Roman"/>
                <a:cs typeface="Times New Roman"/>
              </a:rPr>
              <a:t>ф</a:t>
            </a:r>
            <a:r>
              <a:rPr sz="1450" spc="60" dirty="0">
                <a:latin typeface="Times New Roman"/>
                <a:cs typeface="Times New Roman"/>
              </a:rPr>
              <a:t>о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80" dirty="0">
                <a:latin typeface="Times New Roman"/>
                <a:cs typeface="Times New Roman"/>
              </a:rPr>
              <a:t>м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65" dirty="0">
                <a:latin typeface="Times New Roman"/>
                <a:cs typeface="Times New Roman"/>
              </a:rPr>
              <a:t>ционно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б</a:t>
            </a:r>
            <a:r>
              <a:rPr sz="1450" spc="50" dirty="0">
                <a:latin typeface="Times New Roman"/>
                <a:cs typeface="Times New Roman"/>
              </a:rPr>
              <a:t>ез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60" dirty="0">
                <a:latin typeface="Times New Roman"/>
                <a:cs typeface="Times New Roman"/>
              </a:rPr>
              <a:t>п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60" dirty="0">
                <a:latin typeface="Times New Roman"/>
                <a:cs typeface="Times New Roman"/>
              </a:rPr>
              <a:t>о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в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15" dirty="0">
                <a:latin typeface="Times New Roman"/>
                <a:cs typeface="Times New Roman"/>
              </a:rPr>
              <a:t>се</a:t>
            </a:r>
            <a:r>
              <a:rPr sz="1450" spc="20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906250" cy="673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06275" cy="676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5060">
              <a:lnSpc>
                <a:spcPct val="100000"/>
              </a:lnSpc>
              <a:tabLst>
                <a:tab pos="6477000" algn="l"/>
                <a:tab pos="9286875" algn="l"/>
              </a:tabLst>
            </a:pPr>
            <a:r>
              <a:rPr sz="2950" b="1" spc="75" dirty="0">
                <a:latin typeface="Arial Narrow"/>
                <a:cs typeface="Arial Narrow"/>
              </a:rPr>
              <a:t>ДИ</a:t>
            </a:r>
            <a:r>
              <a:rPr sz="2950" b="1" spc="70" dirty="0">
                <a:latin typeface="Arial Narrow"/>
                <a:cs typeface="Arial Narrow"/>
              </a:rPr>
              <a:t>С</a:t>
            </a:r>
            <a:r>
              <a:rPr sz="2950" b="1" spc="60" dirty="0">
                <a:latin typeface="Arial Narrow"/>
                <a:cs typeface="Arial Narrow"/>
              </a:rPr>
              <a:t>Т</a:t>
            </a:r>
            <a:r>
              <a:rPr sz="2950" b="1" spc="70" dirty="0">
                <a:latin typeface="Arial Narrow"/>
                <a:cs typeface="Arial Narrow"/>
              </a:rPr>
              <a:t>А</a:t>
            </a:r>
            <a:r>
              <a:rPr sz="2950" b="1" spc="75" dirty="0">
                <a:latin typeface="Arial Narrow"/>
                <a:cs typeface="Arial Narrow"/>
              </a:rPr>
              <a:t>НЦ</a:t>
            </a:r>
            <a:r>
              <a:rPr sz="2950" b="1" spc="70" dirty="0">
                <a:latin typeface="Arial Narrow"/>
                <a:cs typeface="Arial Narrow"/>
              </a:rPr>
              <a:t>И</a:t>
            </a:r>
            <a:r>
              <a:rPr sz="2950" b="1" spc="85" dirty="0">
                <a:latin typeface="Arial Narrow"/>
                <a:cs typeface="Arial Narrow"/>
              </a:rPr>
              <a:t>О</a:t>
            </a:r>
            <a:r>
              <a:rPr sz="2950" b="1" spc="70" dirty="0">
                <a:latin typeface="Arial Narrow"/>
                <a:cs typeface="Arial Narrow"/>
              </a:rPr>
              <a:t>НН</a:t>
            </a:r>
            <a:r>
              <a:rPr sz="2950" b="1" spc="80" dirty="0">
                <a:latin typeface="Arial Narrow"/>
                <a:cs typeface="Arial Narrow"/>
              </a:rPr>
              <a:t>О</a:t>
            </a:r>
            <a:r>
              <a:rPr sz="2950" b="1" dirty="0">
                <a:latin typeface="Arial Narrow"/>
                <a:cs typeface="Arial Narrow"/>
              </a:rPr>
              <a:t>Е</a:t>
            </a:r>
            <a:r>
              <a:rPr sz="2950" b="1" spc="295" dirty="0">
                <a:latin typeface="Arial Narrow"/>
                <a:cs typeface="Arial Narrow"/>
              </a:rPr>
              <a:t> </a:t>
            </a:r>
            <a:r>
              <a:rPr sz="2950" b="1" spc="50" dirty="0">
                <a:latin typeface="Arial Narrow"/>
                <a:cs typeface="Arial Narrow"/>
              </a:rPr>
              <a:t>О</a:t>
            </a:r>
            <a:r>
              <a:rPr sz="2950" b="1" spc="55" dirty="0">
                <a:latin typeface="Arial Narrow"/>
                <a:cs typeface="Arial Narrow"/>
              </a:rPr>
              <a:t>Б</a:t>
            </a:r>
            <a:r>
              <a:rPr sz="2950" b="1" spc="40" dirty="0">
                <a:latin typeface="Arial Narrow"/>
                <a:cs typeface="Arial Narrow"/>
              </a:rPr>
              <a:t>У</a:t>
            </a:r>
            <a:r>
              <a:rPr sz="2950" b="1" spc="50" dirty="0">
                <a:latin typeface="Arial Narrow"/>
                <a:cs typeface="Arial Narrow"/>
              </a:rPr>
              <a:t>ЧЕН</a:t>
            </a:r>
            <a:r>
              <a:rPr sz="2950" b="1" spc="55" dirty="0">
                <a:latin typeface="Arial Narrow"/>
                <a:cs typeface="Arial Narrow"/>
              </a:rPr>
              <a:t>И</a:t>
            </a:r>
            <a:r>
              <a:rPr sz="2950" b="1" dirty="0">
                <a:latin typeface="Arial Narrow"/>
                <a:cs typeface="Arial Narrow"/>
              </a:rPr>
              <a:t>Е</a:t>
            </a:r>
            <a:r>
              <a:rPr sz="2950" b="1" spc="125" dirty="0">
                <a:latin typeface="Arial Narrow"/>
                <a:cs typeface="Arial Narrow"/>
              </a:rPr>
              <a:t> </a:t>
            </a:r>
            <a:r>
              <a:rPr sz="2950" b="1" dirty="0">
                <a:latin typeface="Arial Narrow"/>
                <a:cs typeface="Arial Narrow"/>
              </a:rPr>
              <a:t>-	БЕЗ</a:t>
            </a:r>
            <a:r>
              <a:rPr sz="2950" b="1" spc="305" dirty="0">
                <a:latin typeface="Arial Narrow"/>
                <a:cs typeface="Arial Narrow"/>
              </a:rPr>
              <a:t> </a:t>
            </a:r>
            <a:r>
              <a:rPr sz="2950" b="1" spc="75" dirty="0">
                <a:latin typeface="Arial Narrow"/>
                <a:cs typeface="Arial Narrow"/>
              </a:rPr>
              <a:t>ВРЕ</a:t>
            </a:r>
            <a:r>
              <a:rPr sz="2950" b="1" spc="85" dirty="0">
                <a:latin typeface="Arial Narrow"/>
                <a:cs typeface="Arial Narrow"/>
              </a:rPr>
              <a:t>Д</a:t>
            </a:r>
            <a:r>
              <a:rPr sz="2950" b="1" dirty="0">
                <a:latin typeface="Arial Narrow"/>
                <a:cs typeface="Arial Narrow"/>
              </a:rPr>
              <a:t>А</a:t>
            </a:r>
            <a:r>
              <a:rPr sz="2950" b="1" spc="155" dirty="0">
                <a:latin typeface="Arial Narrow"/>
                <a:cs typeface="Arial Narrow"/>
              </a:rPr>
              <a:t> </a:t>
            </a:r>
            <a:r>
              <a:rPr sz="2950" b="1" spc="180" dirty="0">
                <a:latin typeface="Arial Narrow"/>
                <a:cs typeface="Arial Narrow"/>
              </a:rPr>
              <a:t>Д</a:t>
            </a:r>
            <a:r>
              <a:rPr sz="2950" b="1" spc="170" dirty="0">
                <a:latin typeface="Arial Narrow"/>
                <a:cs typeface="Arial Narrow"/>
              </a:rPr>
              <a:t>Л</a:t>
            </a:r>
            <a:r>
              <a:rPr sz="2950" b="1" dirty="0">
                <a:latin typeface="Arial Narrow"/>
                <a:cs typeface="Arial Narrow"/>
              </a:rPr>
              <a:t>Я	</a:t>
            </a:r>
            <a:r>
              <a:rPr sz="2950" b="1" spc="15" dirty="0">
                <a:latin typeface="Arial Narrow"/>
                <a:cs typeface="Arial Narrow"/>
              </a:rPr>
              <a:t>З</a:t>
            </a:r>
            <a:r>
              <a:rPr sz="2950" b="1" spc="10" dirty="0">
                <a:latin typeface="Arial Narrow"/>
                <a:cs typeface="Arial Narrow"/>
              </a:rPr>
              <a:t>Д</a:t>
            </a:r>
            <a:r>
              <a:rPr sz="2950" b="1" spc="15" dirty="0">
                <a:latin typeface="Arial Narrow"/>
                <a:cs typeface="Arial Narrow"/>
              </a:rPr>
              <a:t>О</a:t>
            </a:r>
            <a:r>
              <a:rPr sz="2950" b="1" spc="10" dirty="0">
                <a:latin typeface="Arial Narrow"/>
                <a:cs typeface="Arial Narrow"/>
              </a:rPr>
              <a:t>РОВЬЯ</a:t>
            </a:r>
            <a:r>
              <a:rPr sz="2950" b="1" dirty="0">
                <a:latin typeface="Arial Narrow"/>
                <a:cs typeface="Arial Narrow"/>
              </a:rPr>
              <a:t>!</a:t>
            </a:r>
            <a:endParaRPr sz="2950" dirty="0">
              <a:latin typeface="Arial Narrow"/>
              <a:cs typeface="Arial Narrow"/>
            </a:endParaRPr>
          </a:p>
          <a:p>
            <a:pPr marL="1113790" marR="5105400">
              <a:lnSpc>
                <a:spcPts val="2400"/>
              </a:lnSpc>
              <a:spcBef>
                <a:spcPts val="120"/>
              </a:spcBef>
            </a:pPr>
            <a:r>
              <a:rPr sz="1650" spc="95" dirty="0">
                <a:latin typeface="Arial Narrow"/>
                <a:cs typeface="Arial Narrow"/>
              </a:rPr>
              <a:t>РЕ</a:t>
            </a:r>
            <a:r>
              <a:rPr sz="1650" spc="75" dirty="0">
                <a:latin typeface="Arial Narrow"/>
                <a:cs typeface="Arial Narrow"/>
              </a:rPr>
              <a:t>К</a:t>
            </a:r>
            <a:r>
              <a:rPr sz="1650" spc="110" dirty="0">
                <a:latin typeface="Arial Narrow"/>
                <a:cs typeface="Arial Narrow"/>
              </a:rPr>
              <a:t>ОМ</a:t>
            </a:r>
            <a:r>
              <a:rPr sz="1650" spc="95" dirty="0">
                <a:latin typeface="Arial Narrow"/>
                <a:cs typeface="Arial Narrow"/>
              </a:rPr>
              <a:t>ЕН</a:t>
            </a:r>
            <a:r>
              <a:rPr sz="1650" spc="90" dirty="0">
                <a:latin typeface="Arial Narrow"/>
                <a:cs typeface="Arial Narrow"/>
              </a:rPr>
              <a:t>Д</a:t>
            </a:r>
            <a:r>
              <a:rPr sz="1650" spc="95" dirty="0">
                <a:latin typeface="Arial Narrow"/>
                <a:cs typeface="Arial Narrow"/>
              </a:rPr>
              <a:t>А</a:t>
            </a:r>
            <a:r>
              <a:rPr sz="1650" spc="100" dirty="0">
                <a:latin typeface="Arial Narrow"/>
                <a:cs typeface="Arial Narrow"/>
              </a:rPr>
              <a:t>ЦИ</a:t>
            </a:r>
            <a:r>
              <a:rPr sz="1650" dirty="0">
                <a:latin typeface="Arial Narrow"/>
                <a:cs typeface="Arial Narrow"/>
              </a:rPr>
              <a:t>И</a:t>
            </a:r>
            <a:r>
              <a:rPr sz="1650" spc="170" dirty="0">
                <a:latin typeface="Arial Narrow"/>
                <a:cs typeface="Arial Narrow"/>
              </a:rPr>
              <a:t> </a:t>
            </a:r>
            <a:r>
              <a:rPr sz="1650" spc="-45" dirty="0">
                <a:latin typeface="Arial Narrow"/>
                <a:cs typeface="Arial Narrow"/>
              </a:rPr>
              <a:t>П</a:t>
            </a:r>
            <a:r>
              <a:rPr sz="1650" dirty="0">
                <a:latin typeface="Arial Narrow"/>
                <a:cs typeface="Arial Narrow"/>
              </a:rPr>
              <a:t>О</a:t>
            </a:r>
            <a:r>
              <a:rPr sz="1650" spc="35" dirty="0">
                <a:latin typeface="Arial Narrow"/>
                <a:cs typeface="Arial Narrow"/>
              </a:rPr>
              <a:t> </a:t>
            </a:r>
            <a:r>
              <a:rPr sz="1650" spc="30" dirty="0">
                <a:latin typeface="Arial Narrow"/>
                <a:cs typeface="Arial Narrow"/>
              </a:rPr>
              <a:t>БЕЗ</a:t>
            </a:r>
            <a:r>
              <a:rPr sz="1650" spc="45" dirty="0">
                <a:latin typeface="Arial Narrow"/>
                <a:cs typeface="Arial Narrow"/>
              </a:rPr>
              <a:t>О</a:t>
            </a:r>
            <a:r>
              <a:rPr sz="1650" spc="35" dirty="0">
                <a:latin typeface="Arial Narrow"/>
                <a:cs typeface="Arial Narrow"/>
              </a:rPr>
              <a:t>ПАСН</a:t>
            </a:r>
            <a:r>
              <a:rPr sz="1650" spc="45" dirty="0">
                <a:latin typeface="Arial Narrow"/>
                <a:cs typeface="Arial Narrow"/>
              </a:rPr>
              <a:t>О</a:t>
            </a:r>
            <a:r>
              <a:rPr sz="1650" dirty="0">
                <a:latin typeface="Arial Narrow"/>
                <a:cs typeface="Arial Narrow"/>
              </a:rPr>
              <a:t>Й</a:t>
            </a:r>
            <a:r>
              <a:rPr sz="1650" spc="110" dirty="0">
                <a:latin typeface="Arial Narrow"/>
                <a:cs typeface="Arial Narrow"/>
              </a:rPr>
              <a:t> </a:t>
            </a:r>
            <a:r>
              <a:rPr sz="1650" spc="70" dirty="0">
                <a:latin typeface="Arial Narrow"/>
                <a:cs typeface="Arial Narrow"/>
              </a:rPr>
              <a:t>Р</a:t>
            </a:r>
            <a:r>
              <a:rPr sz="1650" spc="75" dirty="0">
                <a:latin typeface="Arial Narrow"/>
                <a:cs typeface="Arial Narrow"/>
              </a:rPr>
              <a:t>АБ</a:t>
            </a:r>
            <a:r>
              <a:rPr sz="1650" spc="80" dirty="0">
                <a:latin typeface="Arial Narrow"/>
                <a:cs typeface="Arial Narrow"/>
              </a:rPr>
              <a:t>О</a:t>
            </a:r>
            <a:r>
              <a:rPr sz="1650" spc="65" dirty="0">
                <a:latin typeface="Arial Narrow"/>
                <a:cs typeface="Arial Narrow"/>
              </a:rPr>
              <a:t>Т</a:t>
            </a:r>
            <a:r>
              <a:rPr sz="1650" dirty="0">
                <a:latin typeface="Arial Narrow"/>
                <a:cs typeface="Arial Narrow"/>
              </a:rPr>
              <a:t>Е</a:t>
            </a:r>
            <a:r>
              <a:rPr sz="1650" spc="145" dirty="0">
                <a:latin typeface="Arial Narrow"/>
                <a:cs typeface="Arial Narrow"/>
              </a:rPr>
              <a:t> </a:t>
            </a:r>
            <a:r>
              <a:rPr sz="1650" spc="140" dirty="0">
                <a:latin typeface="Arial Narrow"/>
                <a:cs typeface="Arial Narrow"/>
              </a:rPr>
              <a:t>З</a:t>
            </a:r>
            <a:r>
              <a:rPr sz="1650" dirty="0">
                <a:latin typeface="Arial Narrow"/>
                <a:cs typeface="Arial Narrow"/>
              </a:rPr>
              <a:t>А </a:t>
            </a:r>
            <a:r>
              <a:rPr sz="1650" spc="-70" dirty="0">
                <a:latin typeface="Arial Narrow"/>
                <a:cs typeface="Arial Narrow"/>
              </a:rPr>
              <a:t> </a:t>
            </a:r>
            <a:r>
              <a:rPr sz="1650" spc="40" dirty="0">
                <a:latin typeface="Arial Narrow"/>
                <a:cs typeface="Arial Narrow"/>
              </a:rPr>
              <a:t>К</a:t>
            </a:r>
            <a:r>
              <a:rPr sz="1650" spc="60" dirty="0">
                <a:latin typeface="Arial Narrow"/>
                <a:cs typeface="Arial Narrow"/>
              </a:rPr>
              <a:t>ОМ</a:t>
            </a:r>
            <a:r>
              <a:rPr sz="1650" spc="55" dirty="0">
                <a:latin typeface="Arial Narrow"/>
                <a:cs typeface="Arial Narrow"/>
              </a:rPr>
              <a:t>П</a:t>
            </a:r>
            <a:r>
              <a:rPr sz="1650" spc="45" dirty="0">
                <a:latin typeface="Arial Narrow"/>
                <a:cs typeface="Arial Narrow"/>
              </a:rPr>
              <a:t>Ь</a:t>
            </a:r>
            <a:r>
              <a:rPr sz="1650" spc="75" dirty="0">
                <a:latin typeface="Arial Narrow"/>
                <a:cs typeface="Arial Narrow"/>
              </a:rPr>
              <a:t>Ю</a:t>
            </a:r>
            <a:r>
              <a:rPr sz="1650" spc="40" dirty="0">
                <a:latin typeface="Arial Narrow"/>
                <a:cs typeface="Arial Narrow"/>
              </a:rPr>
              <a:t>Т</a:t>
            </a:r>
            <a:r>
              <a:rPr sz="1650" spc="45" dirty="0">
                <a:latin typeface="Arial Narrow"/>
                <a:cs typeface="Arial Narrow"/>
              </a:rPr>
              <a:t>Е</a:t>
            </a:r>
            <a:r>
              <a:rPr sz="1650" spc="50" dirty="0">
                <a:latin typeface="Arial Narrow"/>
                <a:cs typeface="Arial Narrow"/>
              </a:rPr>
              <a:t>Р</a:t>
            </a:r>
            <a:r>
              <a:rPr sz="1650" spc="55" dirty="0">
                <a:latin typeface="Arial Narrow"/>
                <a:cs typeface="Arial Narrow"/>
              </a:rPr>
              <a:t>О</a:t>
            </a:r>
            <a:r>
              <a:rPr sz="1650" dirty="0">
                <a:latin typeface="Arial Narrow"/>
                <a:cs typeface="Arial Narrow"/>
              </a:rPr>
              <a:t>М </a:t>
            </a:r>
            <a:r>
              <a:rPr sz="1650" spc="200" dirty="0">
                <a:latin typeface="Arial Narrow"/>
                <a:cs typeface="Arial Narrow"/>
              </a:rPr>
              <a:t>И</a:t>
            </a:r>
            <a:r>
              <a:rPr sz="1650" spc="75" dirty="0">
                <a:latin typeface="Arial Narrow"/>
                <a:cs typeface="Arial Narrow"/>
              </a:rPr>
              <a:t>/</a:t>
            </a:r>
            <a:r>
              <a:rPr sz="1650" spc="190" dirty="0">
                <a:latin typeface="Arial Narrow"/>
                <a:cs typeface="Arial Narrow"/>
              </a:rPr>
              <a:t>И</a:t>
            </a:r>
            <a:r>
              <a:rPr sz="1650" spc="180" dirty="0">
                <a:latin typeface="Arial Narrow"/>
                <a:cs typeface="Arial Narrow"/>
              </a:rPr>
              <a:t>Л</a:t>
            </a:r>
            <a:r>
              <a:rPr sz="1650" dirty="0">
                <a:latin typeface="Arial Narrow"/>
                <a:cs typeface="Arial Narrow"/>
              </a:rPr>
              <a:t>И </a:t>
            </a:r>
            <a:r>
              <a:rPr sz="1650" spc="-35" dirty="0">
                <a:latin typeface="Arial Narrow"/>
                <a:cs typeface="Arial Narrow"/>
              </a:rPr>
              <a:t> </a:t>
            </a:r>
            <a:r>
              <a:rPr sz="1650" spc="95" dirty="0">
                <a:latin typeface="Arial Narrow"/>
                <a:cs typeface="Arial Narrow"/>
              </a:rPr>
              <a:t>П</a:t>
            </a:r>
            <a:r>
              <a:rPr sz="1650" spc="85" dirty="0">
                <a:latin typeface="Arial Narrow"/>
                <a:cs typeface="Arial Narrow"/>
              </a:rPr>
              <a:t>Л</a:t>
            </a:r>
            <a:r>
              <a:rPr sz="1650" spc="80" dirty="0">
                <a:latin typeface="Arial Narrow"/>
                <a:cs typeface="Arial Narrow"/>
              </a:rPr>
              <a:t>А</a:t>
            </a:r>
            <a:r>
              <a:rPr sz="1650" spc="95" dirty="0">
                <a:latin typeface="Arial Narrow"/>
                <a:cs typeface="Arial Narrow"/>
              </a:rPr>
              <a:t>Н</a:t>
            </a:r>
            <a:r>
              <a:rPr sz="1650" spc="114" dirty="0">
                <a:latin typeface="Arial Narrow"/>
                <a:cs typeface="Arial Narrow"/>
              </a:rPr>
              <a:t>Ш</a:t>
            </a:r>
            <a:r>
              <a:rPr sz="1650" spc="80" dirty="0">
                <a:latin typeface="Arial Narrow"/>
                <a:cs typeface="Arial Narrow"/>
              </a:rPr>
              <a:t>ЕТ</a:t>
            </a:r>
            <a:r>
              <a:rPr sz="1650" spc="95" dirty="0">
                <a:latin typeface="Arial Narrow"/>
                <a:cs typeface="Arial Narrow"/>
              </a:rPr>
              <a:t>О</a:t>
            </a:r>
            <a:r>
              <a:rPr sz="1650" dirty="0">
                <a:latin typeface="Arial Narrow"/>
                <a:cs typeface="Arial Narrow"/>
              </a:rPr>
              <a:t>М </a:t>
            </a:r>
            <a:r>
              <a:rPr sz="1650" spc="-120" dirty="0">
                <a:latin typeface="Arial Narrow"/>
                <a:cs typeface="Arial Narrow"/>
              </a:rPr>
              <a:t> </a:t>
            </a:r>
            <a:r>
              <a:rPr sz="1650" spc="170" dirty="0">
                <a:latin typeface="Arial Narrow"/>
                <a:cs typeface="Arial Narrow"/>
              </a:rPr>
              <a:t>Д</a:t>
            </a:r>
            <a:r>
              <a:rPr sz="1650" spc="165" dirty="0">
                <a:latin typeface="Arial Narrow"/>
                <a:cs typeface="Arial Narrow"/>
              </a:rPr>
              <a:t>Л</a:t>
            </a:r>
            <a:r>
              <a:rPr sz="1650" dirty="0">
                <a:latin typeface="Arial Narrow"/>
                <a:cs typeface="Arial Narrow"/>
              </a:rPr>
              <a:t>Я </a:t>
            </a:r>
            <a:r>
              <a:rPr sz="1650" spc="-50" dirty="0">
                <a:latin typeface="Arial Narrow"/>
                <a:cs typeface="Arial Narrow"/>
              </a:rPr>
              <a:t> </a:t>
            </a:r>
            <a:r>
              <a:rPr sz="1650" spc="100" dirty="0">
                <a:latin typeface="Arial Narrow"/>
                <a:cs typeface="Arial Narrow"/>
              </a:rPr>
              <a:t>Ш</a:t>
            </a:r>
            <a:r>
              <a:rPr sz="1650" spc="65" dirty="0">
                <a:latin typeface="Arial Narrow"/>
                <a:cs typeface="Arial Narrow"/>
              </a:rPr>
              <a:t>К</a:t>
            </a:r>
            <a:r>
              <a:rPr sz="1650" spc="85" dirty="0">
                <a:latin typeface="Arial Narrow"/>
                <a:cs typeface="Arial Narrow"/>
              </a:rPr>
              <a:t>О</a:t>
            </a:r>
            <a:r>
              <a:rPr sz="1650" spc="75" dirty="0">
                <a:latin typeface="Arial Narrow"/>
                <a:cs typeface="Arial Narrow"/>
              </a:rPr>
              <a:t>Л</a:t>
            </a:r>
            <a:r>
              <a:rPr sz="1650" spc="70" dirty="0">
                <a:latin typeface="Arial Narrow"/>
                <a:cs typeface="Arial Narrow"/>
              </a:rPr>
              <a:t>Ь</a:t>
            </a:r>
            <a:r>
              <a:rPr sz="1650" spc="85" dirty="0">
                <a:latin typeface="Arial Narrow"/>
                <a:cs typeface="Arial Narrow"/>
              </a:rPr>
              <a:t>Н</a:t>
            </a:r>
            <a:r>
              <a:rPr sz="1650" spc="75" dirty="0">
                <a:latin typeface="Arial Narrow"/>
                <a:cs typeface="Arial Narrow"/>
              </a:rPr>
              <a:t>И</a:t>
            </a:r>
            <a:r>
              <a:rPr sz="1650" spc="65" dirty="0">
                <a:latin typeface="Arial Narrow"/>
                <a:cs typeface="Arial Narrow"/>
              </a:rPr>
              <a:t>К</a:t>
            </a:r>
            <a:r>
              <a:rPr sz="1650" spc="85" dirty="0">
                <a:latin typeface="Arial Narrow"/>
                <a:cs typeface="Arial Narrow"/>
              </a:rPr>
              <a:t>О</a:t>
            </a:r>
            <a:r>
              <a:rPr sz="1650" dirty="0">
                <a:latin typeface="Arial Narrow"/>
                <a:cs typeface="Arial Narrow"/>
              </a:rPr>
              <a:t>В</a:t>
            </a:r>
          </a:p>
          <a:p>
            <a:pPr marR="437515" algn="r">
              <a:lnSpc>
                <a:spcPts val="1290"/>
              </a:lnSpc>
            </a:pPr>
            <a:r>
              <a:rPr sz="1750" b="1" spc="60" dirty="0">
                <a:latin typeface="Arial Narrow"/>
                <a:cs typeface="Arial Narrow"/>
              </a:rPr>
              <a:t>Д</a:t>
            </a:r>
            <a:r>
              <a:rPr sz="1750" b="1" spc="65" dirty="0">
                <a:latin typeface="Arial Narrow"/>
                <a:cs typeface="Arial Narrow"/>
              </a:rPr>
              <a:t>ЕЛ</a:t>
            </a:r>
            <a:r>
              <a:rPr sz="1750" b="1" spc="70" dirty="0">
                <a:latin typeface="Arial Narrow"/>
                <a:cs typeface="Arial Narrow"/>
              </a:rPr>
              <a:t>А</a:t>
            </a:r>
            <a:r>
              <a:rPr sz="1750" b="1" spc="65" dirty="0">
                <a:latin typeface="Arial Narrow"/>
                <a:cs typeface="Arial Narrow"/>
              </a:rPr>
              <a:t>Й</a:t>
            </a:r>
            <a:r>
              <a:rPr sz="1750" b="1" spc="55" dirty="0">
                <a:latin typeface="Arial Narrow"/>
                <a:cs typeface="Arial Narrow"/>
              </a:rPr>
              <a:t>Т</a:t>
            </a:r>
            <a:r>
              <a:rPr sz="1750" b="1" dirty="0">
                <a:latin typeface="Arial Narrow"/>
                <a:cs typeface="Arial Narrow"/>
              </a:rPr>
              <a:t>Е</a:t>
            </a:r>
            <a:r>
              <a:rPr sz="1750" b="1" spc="185" dirty="0">
                <a:latin typeface="Arial Narrow"/>
                <a:cs typeface="Arial Narrow"/>
              </a:rPr>
              <a:t> </a:t>
            </a:r>
            <a:r>
              <a:rPr sz="1750" b="1" spc="-30" dirty="0">
                <a:latin typeface="Arial Narrow"/>
                <a:cs typeface="Arial Narrow"/>
              </a:rPr>
              <a:t>П</a:t>
            </a:r>
            <a:r>
              <a:rPr sz="1750" b="1" spc="-15" dirty="0">
                <a:latin typeface="Arial Narrow"/>
                <a:cs typeface="Arial Narrow"/>
              </a:rPr>
              <a:t>Р</a:t>
            </a:r>
            <a:r>
              <a:rPr sz="1750" b="1" spc="-25" dirty="0">
                <a:latin typeface="Arial Narrow"/>
                <a:cs typeface="Arial Narrow"/>
              </a:rPr>
              <a:t>ОС</a:t>
            </a:r>
            <a:r>
              <a:rPr sz="1750" b="1" spc="-20" dirty="0">
                <a:latin typeface="Arial Narrow"/>
                <a:cs typeface="Arial Narrow"/>
              </a:rPr>
              <a:t>Т</a:t>
            </a:r>
            <a:r>
              <a:rPr sz="1750" b="1" spc="-25" dirty="0">
                <a:latin typeface="Arial Narrow"/>
                <a:cs typeface="Arial Narrow"/>
              </a:rPr>
              <a:t>Ы</a:t>
            </a:r>
            <a:r>
              <a:rPr sz="1750" b="1" dirty="0">
                <a:latin typeface="Arial Narrow"/>
                <a:cs typeface="Arial Narrow"/>
              </a:rPr>
              <a:t>Е</a:t>
            </a:r>
            <a:endParaRPr sz="1750" dirty="0">
              <a:latin typeface="Arial Narrow"/>
              <a:cs typeface="Arial Narrow"/>
            </a:endParaRPr>
          </a:p>
          <a:p>
            <a:pPr marL="7620000" indent="-542290">
              <a:lnSpc>
                <a:spcPts val="1800"/>
              </a:lnSpc>
              <a:tabLst>
                <a:tab pos="10019665" algn="l"/>
              </a:tabLst>
            </a:pPr>
            <a:r>
              <a:rPr sz="1750" b="1" spc="10" dirty="0">
                <a:latin typeface="Arial Narrow"/>
                <a:cs typeface="Arial Narrow"/>
              </a:rPr>
              <a:t>Н</a:t>
            </a:r>
            <a:r>
              <a:rPr sz="1750" b="1" dirty="0">
                <a:latin typeface="Arial Narrow"/>
                <a:cs typeface="Arial Narrow"/>
              </a:rPr>
              <a:t>Е</a:t>
            </a:r>
            <a:r>
              <a:rPr sz="1750" b="1" spc="60" dirty="0">
                <a:latin typeface="Arial Narrow"/>
                <a:cs typeface="Arial Narrow"/>
              </a:rPr>
              <a:t> </a:t>
            </a:r>
            <a:r>
              <a:rPr sz="1750" b="1" spc="25" dirty="0">
                <a:latin typeface="Arial Narrow"/>
                <a:cs typeface="Arial Narrow"/>
              </a:rPr>
              <a:t>З</a:t>
            </a:r>
            <a:r>
              <a:rPr sz="1750" b="1" spc="15" dirty="0">
                <a:latin typeface="Arial Narrow"/>
                <a:cs typeface="Arial Narrow"/>
              </a:rPr>
              <a:t>АБ</a:t>
            </a:r>
            <a:r>
              <a:rPr sz="1750" b="1" spc="25" dirty="0">
                <a:latin typeface="Arial Narrow"/>
                <a:cs typeface="Arial Narrow"/>
              </a:rPr>
              <a:t>Ы</a:t>
            </a:r>
            <a:r>
              <a:rPr sz="1750" b="1" spc="20" dirty="0">
                <a:latin typeface="Arial Narrow"/>
                <a:cs typeface="Arial Narrow"/>
              </a:rPr>
              <a:t>В</a:t>
            </a:r>
            <a:r>
              <a:rPr sz="1750" b="1" spc="15" dirty="0">
                <a:latin typeface="Arial Narrow"/>
                <a:cs typeface="Arial Narrow"/>
              </a:rPr>
              <a:t>АЙТ</a:t>
            </a:r>
            <a:r>
              <a:rPr sz="1750" b="1" dirty="0">
                <a:latin typeface="Arial Narrow"/>
                <a:cs typeface="Arial Narrow"/>
              </a:rPr>
              <a:t>Е	</a:t>
            </a:r>
            <a:r>
              <a:rPr sz="2625" b="1" spc="120" baseline="-12698" dirty="0">
                <a:latin typeface="Arial Narrow"/>
                <a:cs typeface="Arial Narrow"/>
              </a:rPr>
              <a:t>Ф</a:t>
            </a:r>
            <a:r>
              <a:rPr sz="2625" b="1" spc="82" baseline="-12698" dirty="0">
                <a:latin typeface="Arial Narrow"/>
                <a:cs typeface="Arial Narrow"/>
              </a:rPr>
              <a:t>ИЗИ</a:t>
            </a:r>
            <a:r>
              <a:rPr sz="2625" b="1" spc="89" baseline="-12698" dirty="0">
                <a:latin typeface="Arial Narrow"/>
                <a:cs typeface="Arial Narrow"/>
              </a:rPr>
              <a:t>Ч</a:t>
            </a:r>
            <a:r>
              <a:rPr sz="2625" b="1" spc="75" baseline="-12698" dirty="0">
                <a:latin typeface="Arial Narrow"/>
                <a:cs typeface="Arial Narrow"/>
              </a:rPr>
              <a:t>Е</a:t>
            </a:r>
            <a:r>
              <a:rPr sz="2625" b="1" spc="82" baseline="-12698" dirty="0">
                <a:latin typeface="Arial Narrow"/>
                <a:cs typeface="Arial Narrow"/>
              </a:rPr>
              <a:t>СКИ</a:t>
            </a:r>
            <a:r>
              <a:rPr sz="2625" b="1" baseline="-12698" dirty="0">
                <a:latin typeface="Arial Narrow"/>
                <a:cs typeface="Arial Narrow"/>
              </a:rPr>
              <a:t>Е</a:t>
            </a:r>
            <a:endParaRPr sz="2625" baseline="-12698" dirty="0">
              <a:latin typeface="Arial Narrow"/>
              <a:cs typeface="Arial Narrow"/>
            </a:endParaRPr>
          </a:p>
          <a:p>
            <a:pPr marL="7620000">
              <a:lnSpc>
                <a:spcPts val="1735"/>
              </a:lnSpc>
              <a:spcBef>
                <a:spcPts val="229"/>
              </a:spcBef>
              <a:tabLst>
                <a:tab pos="10000615" algn="l"/>
              </a:tabLst>
            </a:pPr>
            <a:r>
              <a:rPr sz="1575" b="1" spc="82" baseline="44973" dirty="0">
                <a:latin typeface="Arial Narrow"/>
                <a:cs typeface="Arial Narrow"/>
              </a:rPr>
              <a:t>Д</a:t>
            </a:r>
            <a:r>
              <a:rPr sz="1575" b="1" spc="75" baseline="44973" dirty="0">
                <a:latin typeface="Arial Narrow"/>
                <a:cs typeface="Arial Narrow"/>
              </a:rPr>
              <a:t>Е</a:t>
            </a:r>
            <a:r>
              <a:rPr sz="1575" b="1" spc="89" baseline="44973" dirty="0">
                <a:latin typeface="Arial Narrow"/>
                <a:cs typeface="Arial Narrow"/>
              </a:rPr>
              <a:t>ЛА</a:t>
            </a:r>
            <a:r>
              <a:rPr sz="1575" b="1" spc="67" baseline="44973" dirty="0">
                <a:latin typeface="Arial Narrow"/>
                <a:cs typeface="Arial Narrow"/>
              </a:rPr>
              <a:t>Т</a:t>
            </a:r>
            <a:r>
              <a:rPr sz="1575" b="1" baseline="44973" dirty="0">
                <a:latin typeface="Arial Narrow"/>
                <a:cs typeface="Arial Narrow"/>
              </a:rPr>
              <a:t>Ь	</a:t>
            </a:r>
            <a:r>
              <a:rPr sz="1750" b="1" spc="50" dirty="0">
                <a:latin typeface="Arial Narrow"/>
                <a:cs typeface="Arial Narrow"/>
              </a:rPr>
              <a:t>У</a:t>
            </a:r>
            <a:r>
              <a:rPr sz="1750" b="1" spc="60" dirty="0">
                <a:latin typeface="Arial Narrow"/>
                <a:cs typeface="Arial Narrow"/>
              </a:rPr>
              <a:t>П</a:t>
            </a:r>
            <a:r>
              <a:rPr sz="1750" b="1" spc="45" dirty="0">
                <a:latin typeface="Arial Narrow"/>
                <a:cs typeface="Arial Narrow"/>
              </a:rPr>
              <a:t>Р</a:t>
            </a:r>
            <a:r>
              <a:rPr sz="1750" b="1" spc="50" dirty="0">
                <a:latin typeface="Arial Narrow"/>
                <a:cs typeface="Arial Narrow"/>
              </a:rPr>
              <a:t>А</a:t>
            </a:r>
            <a:r>
              <a:rPr sz="1750" b="1" spc="70" dirty="0">
                <a:latin typeface="Arial Narrow"/>
                <a:cs typeface="Arial Narrow"/>
              </a:rPr>
              <a:t>Ж</a:t>
            </a:r>
            <a:r>
              <a:rPr sz="1750" b="1" spc="50" dirty="0">
                <a:latin typeface="Arial Narrow"/>
                <a:cs typeface="Arial Narrow"/>
              </a:rPr>
              <a:t>Н</a:t>
            </a:r>
            <a:r>
              <a:rPr sz="1750" b="1" spc="45" dirty="0">
                <a:latin typeface="Arial Narrow"/>
                <a:cs typeface="Arial Narrow"/>
              </a:rPr>
              <a:t>Е</a:t>
            </a:r>
            <a:r>
              <a:rPr sz="1750" b="1" spc="50" dirty="0">
                <a:latin typeface="Arial Narrow"/>
                <a:cs typeface="Arial Narrow"/>
              </a:rPr>
              <a:t>Н</a:t>
            </a:r>
            <a:r>
              <a:rPr sz="1750" b="1" spc="55" dirty="0">
                <a:latin typeface="Arial Narrow"/>
                <a:cs typeface="Arial Narrow"/>
              </a:rPr>
              <a:t>И</a:t>
            </a:r>
            <a:r>
              <a:rPr sz="1750" b="1" dirty="0">
                <a:latin typeface="Arial Narrow"/>
                <a:cs typeface="Arial Narrow"/>
              </a:rPr>
              <a:t>Я</a:t>
            </a:r>
            <a:endParaRPr sz="1750" dirty="0">
              <a:latin typeface="Arial Narrow"/>
              <a:cs typeface="Arial Narrow"/>
            </a:endParaRPr>
          </a:p>
          <a:p>
            <a:pPr marL="7076440">
              <a:lnSpc>
                <a:spcPts val="540"/>
              </a:lnSpc>
            </a:pPr>
            <a:r>
              <a:rPr sz="1050" b="1" spc="60" dirty="0">
                <a:latin typeface="Arial Narrow"/>
                <a:cs typeface="Arial Narrow"/>
              </a:rPr>
              <a:t>Р</a:t>
            </a:r>
            <a:r>
              <a:rPr sz="1050" b="1" spc="55" dirty="0">
                <a:latin typeface="Arial Narrow"/>
                <a:cs typeface="Arial Narrow"/>
              </a:rPr>
              <a:t>Е</a:t>
            </a:r>
            <a:r>
              <a:rPr sz="1050" b="1" spc="40" dirty="0">
                <a:latin typeface="Arial Narrow"/>
                <a:cs typeface="Arial Narrow"/>
              </a:rPr>
              <a:t>Г</a:t>
            </a:r>
            <a:r>
              <a:rPr sz="1050" b="1" spc="45" dirty="0">
                <a:latin typeface="Arial Narrow"/>
                <a:cs typeface="Arial Narrow"/>
              </a:rPr>
              <a:t>У</a:t>
            </a:r>
            <a:r>
              <a:rPr sz="1050" b="1" spc="55" dirty="0">
                <a:latin typeface="Arial Narrow"/>
                <a:cs typeface="Arial Narrow"/>
              </a:rPr>
              <a:t>ЛЯ</a:t>
            </a:r>
            <a:r>
              <a:rPr sz="1050" b="1" spc="45" dirty="0">
                <a:latin typeface="Arial Narrow"/>
                <a:cs typeface="Arial Narrow"/>
              </a:rPr>
              <a:t>Р</a:t>
            </a:r>
            <a:r>
              <a:rPr sz="1050" b="1" spc="55" dirty="0">
                <a:latin typeface="Arial Narrow"/>
                <a:cs typeface="Arial Narrow"/>
              </a:rPr>
              <a:t>Н</a:t>
            </a:r>
            <a:r>
              <a:rPr sz="1050" b="1" spc="70" dirty="0">
                <a:latin typeface="Arial Narrow"/>
                <a:cs typeface="Arial Narrow"/>
              </a:rPr>
              <a:t>Ы</a:t>
            </a:r>
            <a:r>
              <a:rPr sz="1050" b="1" dirty="0">
                <a:latin typeface="Arial Narrow"/>
                <a:cs typeface="Arial Narrow"/>
              </a:rPr>
              <a:t>Е</a:t>
            </a:r>
            <a:r>
              <a:rPr sz="1050" b="1" spc="110" dirty="0">
                <a:latin typeface="Arial Narrow"/>
                <a:cs typeface="Arial Narrow"/>
              </a:rPr>
              <a:t> </a:t>
            </a:r>
            <a:r>
              <a:rPr sz="1050" b="1" spc="15" dirty="0">
                <a:latin typeface="Arial Narrow"/>
                <a:cs typeface="Arial Narrow"/>
              </a:rPr>
              <a:t>П</a:t>
            </a:r>
            <a:r>
              <a:rPr sz="1050" b="1" spc="25" dirty="0">
                <a:latin typeface="Arial Narrow"/>
                <a:cs typeface="Arial Narrow"/>
              </a:rPr>
              <a:t>ЕРЕР</a:t>
            </a:r>
            <a:r>
              <a:rPr sz="1050" b="1" spc="30" dirty="0">
                <a:latin typeface="Arial Narrow"/>
                <a:cs typeface="Arial Narrow"/>
              </a:rPr>
              <a:t>Ы</a:t>
            </a:r>
            <a:r>
              <a:rPr sz="1050" b="1" spc="25" dirty="0">
                <a:latin typeface="Arial Narrow"/>
                <a:cs typeface="Arial Narrow"/>
              </a:rPr>
              <a:t>В</a:t>
            </a:r>
            <a:r>
              <a:rPr sz="1050" b="1" dirty="0">
                <a:latin typeface="Arial Narrow"/>
                <a:cs typeface="Arial Narrow"/>
              </a:rPr>
              <a:t>Ы</a:t>
            </a:r>
            <a:endParaRPr sz="1050" dirty="0">
              <a:latin typeface="Arial Narrow"/>
              <a:cs typeface="Arial Narrow"/>
            </a:endParaRPr>
          </a:p>
          <a:p>
            <a:pPr marL="7486650" indent="2256790">
              <a:lnSpc>
                <a:spcPts val="1000"/>
              </a:lnSpc>
            </a:pPr>
            <a:r>
              <a:rPr sz="1400" spc="75" dirty="0">
                <a:latin typeface="Arial Narrow"/>
                <a:cs typeface="Arial Narrow"/>
              </a:rPr>
              <a:t>дл</a:t>
            </a:r>
            <a:r>
              <a:rPr sz="1400" dirty="0">
                <a:latin typeface="Arial Narrow"/>
                <a:cs typeface="Arial Narrow"/>
              </a:rPr>
              <a:t>я</a:t>
            </a:r>
            <a:r>
              <a:rPr sz="1400" spc="45" dirty="0">
                <a:latin typeface="Arial Narrow"/>
                <a:cs typeface="Arial Narrow"/>
              </a:rPr>
              <a:t> </a:t>
            </a:r>
            <a:r>
              <a:rPr sz="1050" b="1" spc="75" dirty="0">
                <a:latin typeface="Arial Narrow"/>
                <a:cs typeface="Arial Narrow"/>
              </a:rPr>
              <a:t>П</a:t>
            </a:r>
            <a:r>
              <a:rPr sz="1050" b="1" spc="70" dirty="0">
                <a:latin typeface="Arial Narrow"/>
                <a:cs typeface="Arial Narrow"/>
              </a:rPr>
              <a:t>Р</a:t>
            </a:r>
            <a:r>
              <a:rPr sz="1050" b="1" spc="85" dirty="0">
                <a:latin typeface="Arial Narrow"/>
                <a:cs typeface="Arial Narrow"/>
              </a:rPr>
              <a:t>О</a:t>
            </a:r>
            <a:r>
              <a:rPr sz="1050" b="1" spc="90" dirty="0">
                <a:latin typeface="Arial Narrow"/>
                <a:cs typeface="Arial Narrow"/>
              </a:rPr>
              <a:t>Ф</a:t>
            </a:r>
            <a:r>
              <a:rPr sz="1050" b="1" spc="75" dirty="0">
                <a:latin typeface="Arial Narrow"/>
                <a:cs typeface="Arial Narrow"/>
              </a:rPr>
              <a:t>ИЛА</a:t>
            </a:r>
            <a:r>
              <a:rPr sz="1050" b="1" spc="60" dirty="0">
                <a:latin typeface="Arial Narrow"/>
                <a:cs typeface="Arial Narrow"/>
              </a:rPr>
              <a:t>К</a:t>
            </a:r>
            <a:r>
              <a:rPr sz="1050" b="1" spc="65" dirty="0">
                <a:latin typeface="Arial Narrow"/>
                <a:cs typeface="Arial Narrow"/>
              </a:rPr>
              <a:t>Т</a:t>
            </a:r>
            <a:r>
              <a:rPr sz="1050" b="1" spc="70" dirty="0">
                <a:latin typeface="Arial Narrow"/>
                <a:cs typeface="Arial Narrow"/>
              </a:rPr>
              <a:t>И</a:t>
            </a:r>
            <a:r>
              <a:rPr sz="1050" b="1" spc="65" dirty="0">
                <a:latin typeface="Arial Narrow"/>
                <a:cs typeface="Arial Narrow"/>
              </a:rPr>
              <a:t>К</a:t>
            </a:r>
            <a:r>
              <a:rPr sz="1050" b="1" dirty="0">
                <a:latin typeface="Arial Narrow"/>
                <a:cs typeface="Arial Narrow"/>
              </a:rPr>
              <a:t>И </a:t>
            </a:r>
            <a:r>
              <a:rPr sz="1050" b="1" spc="-100" dirty="0">
                <a:latin typeface="Arial Narrow"/>
                <a:cs typeface="Arial Narrow"/>
              </a:rPr>
              <a:t> </a:t>
            </a:r>
            <a:r>
              <a:rPr sz="1050" b="1" spc="10" dirty="0">
                <a:latin typeface="Arial Narrow"/>
                <a:cs typeface="Arial Narrow"/>
              </a:rPr>
              <a:t>О</a:t>
            </a:r>
            <a:r>
              <a:rPr sz="1050" b="1" dirty="0">
                <a:latin typeface="Arial Narrow"/>
                <a:cs typeface="Arial Narrow"/>
              </a:rPr>
              <a:t>Б</a:t>
            </a:r>
            <a:r>
              <a:rPr sz="1050" b="1" spc="10" dirty="0">
                <a:latin typeface="Arial Narrow"/>
                <a:cs typeface="Arial Narrow"/>
              </a:rPr>
              <a:t>Щ</a:t>
            </a:r>
            <a:r>
              <a:rPr sz="1050" b="1" dirty="0">
                <a:latin typeface="Arial Narrow"/>
                <a:cs typeface="Arial Narrow"/>
              </a:rPr>
              <a:t>Е</a:t>
            </a:r>
            <a:r>
              <a:rPr sz="1050" b="1" spc="10" dirty="0">
                <a:latin typeface="Arial Narrow"/>
                <a:cs typeface="Arial Narrow"/>
              </a:rPr>
              <a:t>Г</a:t>
            </a:r>
            <a:r>
              <a:rPr sz="1050" b="1" dirty="0">
                <a:latin typeface="Arial Narrow"/>
                <a:cs typeface="Arial Narrow"/>
              </a:rPr>
              <a:t>О</a:t>
            </a:r>
            <a:endParaRPr sz="1050" dirty="0">
              <a:latin typeface="Arial Narrow"/>
              <a:cs typeface="Arial Narrow"/>
            </a:endParaRPr>
          </a:p>
          <a:p>
            <a:pPr marL="3622675" algn="ctr">
              <a:lnSpc>
                <a:spcPts val="715"/>
              </a:lnSpc>
            </a:pPr>
            <a:r>
              <a:rPr sz="1050" b="1" dirty="0">
                <a:latin typeface="Arial Narrow"/>
                <a:cs typeface="Arial Narrow"/>
              </a:rPr>
              <a:t>В</a:t>
            </a:r>
            <a:r>
              <a:rPr sz="1050" b="1" spc="35" dirty="0">
                <a:latin typeface="Arial Narrow"/>
                <a:cs typeface="Arial Narrow"/>
              </a:rPr>
              <a:t> </a:t>
            </a:r>
            <a:r>
              <a:rPr sz="1050" b="1" spc="45" dirty="0">
                <a:latin typeface="Arial Narrow"/>
                <a:cs typeface="Arial Narrow"/>
              </a:rPr>
              <a:t>З</a:t>
            </a:r>
            <a:r>
              <a:rPr sz="1050" b="1" spc="40" dirty="0">
                <a:latin typeface="Arial Narrow"/>
                <a:cs typeface="Arial Narrow"/>
              </a:rPr>
              <a:t>АН</a:t>
            </a:r>
            <a:r>
              <a:rPr sz="1050" b="1" spc="45" dirty="0">
                <a:latin typeface="Arial Narrow"/>
                <a:cs typeface="Arial Narrow"/>
              </a:rPr>
              <a:t>Я</a:t>
            </a:r>
            <a:r>
              <a:rPr sz="1050" b="1" spc="35" dirty="0">
                <a:latin typeface="Arial Narrow"/>
                <a:cs typeface="Arial Narrow"/>
              </a:rPr>
              <a:t>Т</a:t>
            </a:r>
            <a:r>
              <a:rPr sz="1050" b="1" spc="45" dirty="0">
                <a:latin typeface="Arial Narrow"/>
                <a:cs typeface="Arial Narrow"/>
              </a:rPr>
              <a:t>И</a:t>
            </a:r>
            <a:r>
              <a:rPr sz="1050" b="1" spc="40" dirty="0">
                <a:latin typeface="Arial Narrow"/>
                <a:cs typeface="Arial Narrow"/>
              </a:rPr>
              <a:t>Я</a:t>
            </a:r>
            <a:r>
              <a:rPr sz="1050" b="1" dirty="0">
                <a:latin typeface="Arial Narrow"/>
                <a:cs typeface="Arial Narrow"/>
              </a:rPr>
              <a:t>Х</a:t>
            </a:r>
            <a:endParaRPr sz="1050" dirty="0">
              <a:latin typeface="Arial Narrow"/>
              <a:cs typeface="Arial Narrow"/>
            </a:endParaRPr>
          </a:p>
          <a:p>
            <a:pPr marR="1028065" algn="r">
              <a:lnSpc>
                <a:spcPts val="735"/>
              </a:lnSpc>
            </a:pPr>
            <a:r>
              <a:rPr sz="1050" b="1" spc="45" dirty="0">
                <a:latin typeface="Arial Narrow"/>
                <a:cs typeface="Arial Narrow"/>
              </a:rPr>
              <a:t>УТ</a:t>
            </a:r>
            <a:r>
              <a:rPr sz="1050" b="1" spc="55" dirty="0">
                <a:latin typeface="Arial Narrow"/>
                <a:cs typeface="Arial Narrow"/>
              </a:rPr>
              <a:t>О</a:t>
            </a:r>
            <a:r>
              <a:rPr sz="1050" b="1" spc="65" dirty="0">
                <a:latin typeface="Arial Narrow"/>
                <a:cs typeface="Arial Narrow"/>
              </a:rPr>
              <a:t>М</a:t>
            </a:r>
            <a:r>
              <a:rPr sz="1050" b="1" spc="50" dirty="0">
                <a:latin typeface="Arial Narrow"/>
                <a:cs typeface="Arial Narrow"/>
              </a:rPr>
              <a:t>Л</a:t>
            </a:r>
            <a:r>
              <a:rPr sz="1050" b="1" spc="55" dirty="0">
                <a:latin typeface="Arial Narrow"/>
                <a:cs typeface="Arial Narrow"/>
              </a:rPr>
              <a:t>ЕНИ</a:t>
            </a:r>
            <a:r>
              <a:rPr sz="1050" b="1" dirty="0">
                <a:latin typeface="Arial Narrow"/>
                <a:cs typeface="Arial Narrow"/>
              </a:rPr>
              <a:t>Я</a:t>
            </a:r>
            <a:endParaRPr sz="1050" dirty="0">
              <a:latin typeface="Arial Narrow"/>
              <a:cs typeface="Arial Narrow"/>
            </a:endParaRPr>
          </a:p>
          <a:p>
            <a:pPr marR="4568190" algn="ctr">
              <a:lnSpc>
                <a:spcPts val="5500"/>
              </a:lnSpc>
              <a:tabLst>
                <a:tab pos="4123054" algn="l"/>
              </a:tabLst>
            </a:pPr>
            <a:r>
              <a:rPr sz="7575" b="1" spc="254" baseline="-31353" dirty="0">
                <a:latin typeface="Arial Narrow"/>
                <a:cs typeface="Arial Narrow"/>
              </a:rPr>
              <a:t>0</a:t>
            </a:r>
            <a:r>
              <a:rPr sz="7575" b="1" baseline="-31353" dirty="0">
                <a:latin typeface="Arial Narrow"/>
                <a:cs typeface="Arial Narrow"/>
              </a:rPr>
              <a:t>4	</a:t>
            </a:r>
            <a:r>
              <a:rPr sz="3250" spc="-195" dirty="0">
                <a:latin typeface="Microsoft Sans Serif"/>
                <a:cs typeface="Microsoft Sans Serif"/>
              </a:rPr>
              <a:t>0</a:t>
            </a:r>
            <a:r>
              <a:rPr sz="3250" dirty="0">
                <a:latin typeface="Microsoft Sans Serif"/>
                <a:cs typeface="Microsoft Sans Serif"/>
              </a:rPr>
              <a:t>1</a:t>
            </a:r>
          </a:p>
          <a:p>
            <a:pPr marR="459105" algn="ctr">
              <a:lnSpc>
                <a:spcPts val="1845"/>
              </a:lnSpc>
            </a:pPr>
            <a:r>
              <a:rPr sz="1750" b="1" dirty="0">
                <a:latin typeface="Arial Narrow"/>
                <a:cs typeface="Arial Narrow"/>
              </a:rPr>
              <a:t>БЕ</a:t>
            </a:r>
            <a:r>
              <a:rPr sz="1750" b="1" spc="-15" dirty="0">
                <a:latin typeface="Arial Narrow"/>
                <a:cs typeface="Arial Narrow"/>
              </a:rPr>
              <a:t>З</a:t>
            </a:r>
            <a:r>
              <a:rPr sz="1750" b="1" dirty="0">
                <a:latin typeface="Arial Narrow"/>
                <a:cs typeface="Arial Narrow"/>
              </a:rPr>
              <a:t>ОПАСНАЯ</a:t>
            </a:r>
            <a:endParaRPr sz="1750" dirty="0">
              <a:latin typeface="Arial Narrow"/>
              <a:cs typeface="Arial Narrow"/>
            </a:endParaRPr>
          </a:p>
          <a:p>
            <a:pPr marR="474980" algn="ctr">
              <a:lnSpc>
                <a:spcPts val="1030"/>
              </a:lnSpc>
              <a:spcBef>
                <a:spcPts val="30"/>
              </a:spcBef>
            </a:pPr>
            <a:r>
              <a:rPr sz="1050" b="1" spc="50" dirty="0">
                <a:latin typeface="Arial Narrow"/>
                <a:cs typeface="Arial Narrow"/>
              </a:rPr>
              <a:t>П</a:t>
            </a:r>
            <a:r>
              <a:rPr sz="1050" b="1" spc="45" dirty="0">
                <a:latin typeface="Arial Narrow"/>
                <a:cs typeface="Arial Narrow"/>
              </a:rPr>
              <a:t>Р</a:t>
            </a:r>
            <a:r>
              <a:rPr sz="1050" b="1" spc="50" dirty="0">
                <a:latin typeface="Arial Narrow"/>
                <a:cs typeface="Arial Narrow"/>
              </a:rPr>
              <a:t>О</a:t>
            </a:r>
            <a:r>
              <a:rPr sz="1050" b="1" spc="45" dirty="0">
                <a:latin typeface="Arial Narrow"/>
                <a:cs typeface="Arial Narrow"/>
              </a:rPr>
              <a:t>ДОЛ</a:t>
            </a:r>
            <a:r>
              <a:rPr sz="1050" b="1" spc="55" dirty="0">
                <a:latin typeface="Arial Narrow"/>
                <a:cs typeface="Arial Narrow"/>
              </a:rPr>
              <a:t>Ж</a:t>
            </a:r>
            <a:r>
              <a:rPr sz="1050" b="1" spc="45" dirty="0">
                <a:latin typeface="Arial Narrow"/>
                <a:cs typeface="Arial Narrow"/>
              </a:rPr>
              <a:t>И</a:t>
            </a:r>
            <a:r>
              <a:rPr sz="1050" b="1" spc="40" dirty="0">
                <a:latin typeface="Arial Narrow"/>
                <a:cs typeface="Arial Narrow"/>
              </a:rPr>
              <a:t>ТЕ</a:t>
            </a:r>
            <a:r>
              <a:rPr sz="1050" b="1" spc="45" dirty="0">
                <a:latin typeface="Arial Narrow"/>
                <a:cs typeface="Arial Narrow"/>
              </a:rPr>
              <a:t>ЛЬН</a:t>
            </a:r>
            <a:r>
              <a:rPr sz="1050" b="1" spc="50" dirty="0">
                <a:latin typeface="Arial Narrow"/>
                <a:cs typeface="Arial Narrow"/>
              </a:rPr>
              <a:t>О</a:t>
            </a:r>
            <a:r>
              <a:rPr sz="1050" b="1" spc="40" dirty="0">
                <a:latin typeface="Arial Narrow"/>
                <a:cs typeface="Arial Narrow"/>
              </a:rPr>
              <a:t>С</a:t>
            </a:r>
            <a:r>
              <a:rPr sz="1050" b="1" spc="35" dirty="0">
                <a:latin typeface="Arial Narrow"/>
                <a:cs typeface="Arial Narrow"/>
              </a:rPr>
              <a:t>Т</a:t>
            </a:r>
            <a:r>
              <a:rPr sz="1050" b="1" dirty="0">
                <a:latin typeface="Arial Narrow"/>
                <a:cs typeface="Arial Narrow"/>
              </a:rPr>
              <a:t>Ь</a:t>
            </a:r>
            <a:endParaRPr sz="1050" dirty="0">
              <a:latin typeface="Arial Narrow"/>
              <a:cs typeface="Arial Narrow"/>
            </a:endParaRPr>
          </a:p>
          <a:p>
            <a:pPr marL="980440">
              <a:lnSpc>
                <a:spcPts val="1870"/>
              </a:lnSpc>
              <a:tabLst>
                <a:tab pos="4485005" algn="l"/>
                <a:tab pos="8943975" algn="l"/>
              </a:tabLst>
            </a:pPr>
            <a:r>
              <a:rPr sz="2625" b="1" spc="254" baseline="-23809" dirty="0">
                <a:latin typeface="Arial Narrow"/>
                <a:cs typeface="Arial Narrow"/>
              </a:rPr>
              <a:t>Г</a:t>
            </a:r>
            <a:r>
              <a:rPr sz="2625" b="1" spc="300" baseline="-23809" dirty="0">
                <a:latin typeface="Arial Narrow"/>
                <a:cs typeface="Arial Narrow"/>
              </a:rPr>
              <a:t>И</a:t>
            </a:r>
            <a:r>
              <a:rPr sz="2625" b="1" baseline="-23809" dirty="0">
                <a:latin typeface="Arial Narrow"/>
                <a:cs typeface="Arial Narrow"/>
              </a:rPr>
              <a:t>М</a:t>
            </a:r>
            <a:r>
              <a:rPr sz="2625" b="1" spc="-247" baseline="-23809" dirty="0">
                <a:latin typeface="Arial Narrow"/>
                <a:cs typeface="Arial Narrow"/>
              </a:rPr>
              <a:t> </a:t>
            </a:r>
            <a:r>
              <a:rPr sz="2625" b="1" spc="300" baseline="-23809" dirty="0">
                <a:latin typeface="Arial Narrow"/>
                <a:cs typeface="Arial Narrow"/>
              </a:rPr>
              <a:t>НА</a:t>
            </a:r>
            <a:r>
              <a:rPr sz="2625" b="1" spc="315" baseline="-23809" dirty="0">
                <a:latin typeface="Arial Narrow"/>
                <a:cs typeface="Arial Narrow"/>
              </a:rPr>
              <a:t>С</a:t>
            </a:r>
            <a:r>
              <a:rPr sz="2625" b="1" spc="254" baseline="-23809" dirty="0">
                <a:latin typeface="Arial Narrow"/>
                <a:cs typeface="Arial Narrow"/>
              </a:rPr>
              <a:t>Т</a:t>
            </a:r>
            <a:r>
              <a:rPr sz="2625" b="1" spc="300" baseline="-23809" dirty="0">
                <a:latin typeface="Arial Narrow"/>
                <a:cs typeface="Arial Narrow"/>
              </a:rPr>
              <a:t>И</a:t>
            </a:r>
            <a:r>
              <a:rPr sz="2625" b="1" spc="262" baseline="-23809" dirty="0">
                <a:latin typeface="Arial Narrow"/>
                <a:cs typeface="Arial Narrow"/>
              </a:rPr>
              <a:t>К</a:t>
            </a:r>
            <a:r>
              <a:rPr sz="2625" b="1" baseline="-23809" dirty="0">
                <a:latin typeface="Arial Narrow"/>
                <a:cs typeface="Arial Narrow"/>
              </a:rPr>
              <a:t>А	</a:t>
            </a:r>
            <a:r>
              <a:rPr sz="1050" b="1" spc="35" dirty="0">
                <a:latin typeface="Arial Narrow"/>
                <a:cs typeface="Arial Narrow"/>
              </a:rPr>
              <a:t>Н</a:t>
            </a:r>
            <a:r>
              <a:rPr sz="1050" b="1" spc="30" dirty="0">
                <a:latin typeface="Arial Narrow"/>
                <a:cs typeface="Arial Narrow"/>
              </a:rPr>
              <a:t>Е</a:t>
            </a:r>
            <a:r>
              <a:rPr sz="1050" b="1" spc="35" dirty="0">
                <a:latin typeface="Arial Narrow"/>
                <a:cs typeface="Arial Narrow"/>
              </a:rPr>
              <a:t>ПРЕР</a:t>
            </a:r>
            <a:r>
              <a:rPr sz="1050" b="1" spc="50" dirty="0">
                <a:latin typeface="Arial Narrow"/>
                <a:cs typeface="Arial Narrow"/>
              </a:rPr>
              <a:t>Ы</a:t>
            </a:r>
            <a:r>
              <a:rPr sz="1050" b="1" spc="35" dirty="0">
                <a:latin typeface="Arial Narrow"/>
                <a:cs typeface="Arial Narrow"/>
              </a:rPr>
              <a:t>ВН</a:t>
            </a:r>
            <a:r>
              <a:rPr sz="1050" b="1" spc="40" dirty="0">
                <a:latin typeface="Arial Narrow"/>
                <a:cs typeface="Arial Narrow"/>
              </a:rPr>
              <a:t>О</a:t>
            </a:r>
            <a:r>
              <a:rPr sz="1050" b="1" dirty="0">
                <a:latin typeface="Arial Narrow"/>
                <a:cs typeface="Arial Narrow"/>
              </a:rPr>
              <a:t>Й</a:t>
            </a:r>
            <a:r>
              <a:rPr sz="1050" b="1" spc="100" dirty="0">
                <a:latin typeface="Arial Narrow"/>
                <a:cs typeface="Arial Narrow"/>
              </a:rPr>
              <a:t> </a:t>
            </a:r>
            <a:r>
              <a:rPr sz="1050" b="1" spc="25" dirty="0">
                <a:latin typeface="Arial Narrow"/>
                <a:cs typeface="Arial Narrow"/>
              </a:rPr>
              <a:t>РА</a:t>
            </a:r>
            <a:r>
              <a:rPr sz="1050" b="1" spc="30" dirty="0">
                <a:latin typeface="Arial Narrow"/>
                <a:cs typeface="Arial Narrow"/>
              </a:rPr>
              <a:t>БО</a:t>
            </a:r>
            <a:r>
              <a:rPr sz="1050" b="1" spc="20" dirty="0">
                <a:latin typeface="Arial Narrow"/>
                <a:cs typeface="Arial Narrow"/>
              </a:rPr>
              <a:t>Т</a:t>
            </a:r>
            <a:r>
              <a:rPr sz="1050" b="1" dirty="0">
                <a:latin typeface="Arial Narrow"/>
                <a:cs typeface="Arial Narrow"/>
              </a:rPr>
              <a:t>Ы</a:t>
            </a:r>
            <a:r>
              <a:rPr sz="1050" b="1" spc="100" dirty="0">
                <a:latin typeface="Arial Narrow"/>
                <a:cs typeface="Arial Narrow"/>
              </a:rPr>
              <a:t> </a:t>
            </a:r>
            <a:r>
              <a:rPr sz="1050" b="1" spc="55" dirty="0">
                <a:latin typeface="Arial Narrow"/>
                <a:cs typeface="Arial Narrow"/>
              </a:rPr>
              <a:t>З</a:t>
            </a:r>
            <a:r>
              <a:rPr sz="1050" b="1" dirty="0">
                <a:latin typeface="Arial Narrow"/>
                <a:cs typeface="Arial Narrow"/>
              </a:rPr>
              <a:t>А</a:t>
            </a:r>
            <a:r>
              <a:rPr sz="1050" b="1" spc="114" dirty="0">
                <a:latin typeface="Arial Narrow"/>
                <a:cs typeface="Arial Narrow"/>
              </a:rPr>
              <a:t> </a:t>
            </a:r>
            <a:r>
              <a:rPr sz="1050" b="1" spc="25" dirty="0">
                <a:latin typeface="Arial Narrow"/>
                <a:cs typeface="Arial Narrow"/>
              </a:rPr>
              <a:t>К</a:t>
            </a:r>
            <a:r>
              <a:rPr sz="1050" b="1" spc="45" dirty="0">
                <a:latin typeface="Arial Narrow"/>
                <a:cs typeface="Arial Narrow"/>
              </a:rPr>
              <a:t>О</a:t>
            </a:r>
            <a:r>
              <a:rPr sz="1050" b="1" spc="50" dirty="0">
                <a:latin typeface="Arial Narrow"/>
                <a:cs typeface="Arial Narrow"/>
              </a:rPr>
              <a:t>М</a:t>
            </a:r>
            <a:r>
              <a:rPr sz="1050" b="1" spc="35" dirty="0">
                <a:latin typeface="Arial Narrow"/>
                <a:cs typeface="Arial Narrow"/>
              </a:rPr>
              <a:t>П</a:t>
            </a:r>
            <a:r>
              <a:rPr sz="1050" b="1" spc="40" dirty="0">
                <a:latin typeface="Arial Narrow"/>
                <a:cs typeface="Arial Narrow"/>
              </a:rPr>
              <a:t>Ь</a:t>
            </a:r>
            <a:r>
              <a:rPr sz="1050" b="1" spc="55" dirty="0">
                <a:latin typeface="Arial Narrow"/>
                <a:cs typeface="Arial Narrow"/>
              </a:rPr>
              <a:t>Ю</a:t>
            </a:r>
            <a:r>
              <a:rPr sz="1050" b="1" spc="35" dirty="0">
                <a:latin typeface="Arial Narrow"/>
                <a:cs typeface="Arial Narrow"/>
              </a:rPr>
              <a:t>ТЕ</a:t>
            </a:r>
            <a:r>
              <a:rPr sz="1050" b="1" spc="40" dirty="0">
                <a:latin typeface="Arial Narrow"/>
                <a:cs typeface="Arial Narrow"/>
              </a:rPr>
              <a:t>Р</a:t>
            </a:r>
            <a:r>
              <a:rPr sz="1050" b="1" spc="45" dirty="0">
                <a:latin typeface="Arial Narrow"/>
                <a:cs typeface="Arial Narrow"/>
              </a:rPr>
              <a:t>О</a:t>
            </a:r>
            <a:r>
              <a:rPr sz="1050" b="1" dirty="0">
                <a:latin typeface="Arial Narrow"/>
                <a:cs typeface="Arial Narrow"/>
              </a:rPr>
              <a:t>М	</a:t>
            </a:r>
            <a:r>
              <a:rPr sz="1275" spc="-120" baseline="-32679" dirty="0">
                <a:latin typeface="Times New Roman"/>
                <a:cs typeface="Times New Roman"/>
              </a:rPr>
              <a:t>*</a:t>
            </a:r>
            <a:r>
              <a:rPr sz="1275" spc="-37" baseline="-32679" dirty="0">
                <a:latin typeface="Times New Roman"/>
                <a:cs typeface="Times New Roman"/>
              </a:rPr>
              <a:t>'</a:t>
            </a:r>
            <a:r>
              <a:rPr sz="1275" spc="-82" baseline="-32679" dirty="0">
                <a:latin typeface="Times New Roman"/>
                <a:cs typeface="Times New Roman"/>
              </a:rPr>
              <a:t>-</a:t>
            </a:r>
            <a:r>
              <a:rPr sz="1275" spc="-135" baseline="-32679" dirty="0">
                <a:latin typeface="Times New Roman"/>
                <a:cs typeface="Times New Roman"/>
              </a:rPr>
              <a:t>Г</a:t>
            </a:r>
            <a:r>
              <a:rPr sz="1275" baseline="-32679" dirty="0">
                <a:latin typeface="Times New Roman"/>
                <a:cs typeface="Times New Roman"/>
              </a:rPr>
              <a:t>-</a:t>
            </a:r>
          </a:p>
          <a:p>
            <a:pPr marR="560070" algn="ctr">
              <a:lnSpc>
                <a:spcPts val="660"/>
              </a:lnSpc>
              <a:spcBef>
                <a:spcPts val="600"/>
              </a:spcBef>
            </a:pPr>
            <a:r>
              <a:rPr sz="850" dirty="0">
                <a:latin typeface="Times New Roman"/>
                <a:cs typeface="Times New Roman"/>
              </a:rPr>
              <a:t>1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-1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4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;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spc="60" dirty="0">
                <a:latin typeface="Times New Roman"/>
                <a:cs typeface="Times New Roman"/>
              </a:rPr>
              <a:t>1</a:t>
            </a:r>
            <a:r>
              <a:rPr sz="850" dirty="0">
                <a:latin typeface="Times New Roman"/>
                <a:cs typeface="Times New Roman"/>
              </a:rPr>
              <a:t>5</a:t>
            </a:r>
            <a:r>
              <a:rPr sz="850" spc="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1172210">
              <a:lnSpc>
                <a:spcPts val="1739"/>
              </a:lnSpc>
              <a:tabLst>
                <a:tab pos="5142865" algn="l"/>
              </a:tabLst>
            </a:pPr>
            <a:r>
              <a:rPr sz="2625" b="1" baseline="-15873" dirty="0">
                <a:latin typeface="Arial Narrow"/>
                <a:cs typeface="Arial Narrow"/>
              </a:rPr>
              <a:t>Д</a:t>
            </a:r>
            <a:r>
              <a:rPr sz="2625" b="1" spc="-232" baseline="-15873" dirty="0">
                <a:latin typeface="Arial Narrow"/>
                <a:cs typeface="Arial Narrow"/>
              </a:rPr>
              <a:t> </a:t>
            </a:r>
            <a:r>
              <a:rPr sz="2625" b="1" baseline="-15873" dirty="0">
                <a:latin typeface="Arial Narrow"/>
                <a:cs typeface="Arial Narrow"/>
              </a:rPr>
              <a:t>Л</a:t>
            </a:r>
            <a:r>
              <a:rPr sz="2625" b="1" spc="-225" baseline="-15873" dirty="0">
                <a:latin typeface="Arial Narrow"/>
                <a:cs typeface="Arial Narrow"/>
              </a:rPr>
              <a:t> </a:t>
            </a:r>
            <a:r>
              <a:rPr sz="2625" b="1" baseline="-15873" dirty="0">
                <a:latin typeface="Arial Narrow"/>
                <a:cs typeface="Arial Narrow"/>
              </a:rPr>
              <a:t>Я </a:t>
            </a:r>
            <a:r>
              <a:rPr sz="2625" b="1" spc="82" baseline="-15873" dirty="0">
                <a:latin typeface="Arial Narrow"/>
                <a:cs typeface="Arial Narrow"/>
              </a:rPr>
              <a:t> </a:t>
            </a:r>
            <a:r>
              <a:rPr sz="2625" b="1" spc="209" baseline="-15873" dirty="0">
                <a:latin typeface="Arial Narrow"/>
                <a:cs typeface="Arial Narrow"/>
              </a:rPr>
              <a:t>Г</a:t>
            </a:r>
            <a:r>
              <a:rPr sz="2625" b="1" spc="240" baseline="-15873" dirty="0">
                <a:latin typeface="Arial Narrow"/>
                <a:cs typeface="Arial Narrow"/>
              </a:rPr>
              <a:t>Л</a:t>
            </a:r>
            <a:r>
              <a:rPr sz="2625" b="1" spc="247" baseline="-15873" dirty="0">
                <a:latin typeface="Arial Narrow"/>
                <a:cs typeface="Arial Narrow"/>
              </a:rPr>
              <a:t>А</a:t>
            </a:r>
            <a:r>
              <a:rPr sz="2625" b="1" baseline="-15873" dirty="0">
                <a:latin typeface="Arial Narrow"/>
                <a:cs typeface="Arial Narrow"/>
              </a:rPr>
              <a:t>З	</a:t>
            </a:r>
            <a:r>
              <a:rPr sz="850" dirty="0">
                <a:latin typeface="Times New Roman"/>
                <a:cs typeface="Times New Roman"/>
              </a:rPr>
              <a:t>5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  <a:r>
              <a:rPr sz="850" spc="-1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7 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: 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spc="90" dirty="0">
                <a:latin typeface="Times New Roman"/>
                <a:cs typeface="Times New Roman"/>
              </a:rPr>
              <a:t>н</a:t>
            </a:r>
            <a:r>
              <a:rPr sz="850" spc="85" dirty="0">
                <a:latin typeface="Times New Roman"/>
                <a:cs typeface="Times New Roman"/>
              </a:rPr>
              <a:t>у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R="493395" algn="ctr">
              <a:lnSpc>
                <a:spcPct val="100000"/>
              </a:lnSpc>
            </a:pPr>
            <a:r>
              <a:rPr sz="850" spc="-20" dirty="0">
                <a:latin typeface="Times New Roman"/>
                <a:cs typeface="Times New Roman"/>
              </a:rPr>
              <a:t>8</a:t>
            </a:r>
            <a:r>
              <a:rPr sz="850" spc="-15" dirty="0">
                <a:latin typeface="Times New Roman"/>
                <a:cs typeface="Times New Roman"/>
              </a:rPr>
              <a:t>*1</a:t>
            </a:r>
            <a:r>
              <a:rPr sz="850" dirty="0">
                <a:latin typeface="Times New Roman"/>
                <a:cs typeface="Times New Roman"/>
              </a:rPr>
              <a:t>1 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K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spc="50" dirty="0">
                <a:latin typeface="Times New Roman"/>
                <a:cs typeface="Times New Roman"/>
              </a:rPr>
              <a:t>/i</a:t>
            </a:r>
            <a:r>
              <a:rPr sz="850" spc="85" dirty="0">
                <a:latin typeface="Times New Roman"/>
                <a:cs typeface="Times New Roman"/>
              </a:rPr>
              <a:t>a</a:t>
            </a:r>
            <a:r>
              <a:rPr sz="850" spc="80" dirty="0">
                <a:latin typeface="Times New Roman"/>
                <a:cs typeface="Times New Roman"/>
              </a:rPr>
              <a:t>c</a:t>
            </a:r>
            <a:r>
              <a:rPr sz="850" spc="85" dirty="0">
                <a:latin typeface="Times New Roman"/>
                <a:cs typeface="Times New Roman"/>
              </a:rPr>
              <a:t>c</a:t>
            </a:r>
            <a:r>
              <a:rPr sz="850" spc="95" dirty="0">
                <a:latin typeface="Times New Roman"/>
                <a:cs typeface="Times New Roman"/>
              </a:rPr>
              <a:t>b</a:t>
            </a:r>
            <a:r>
              <a:rPr sz="850" spc="50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;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5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R="407034" algn="ctr">
              <a:lnSpc>
                <a:spcPts val="795"/>
              </a:lnSpc>
              <a:spcBef>
                <a:spcPts val="330"/>
              </a:spcBef>
            </a:pP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 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</a:t>
            </a:r>
          </a:p>
          <a:p>
            <a:pPr marL="514350" indent="-294640" algn="just">
              <a:lnSpc>
                <a:spcPts val="1095"/>
              </a:lnSpc>
            </a:pPr>
            <a:r>
              <a:rPr sz="1100" b="1" spc="-10" dirty="0">
                <a:latin typeface="Franklin Gothic Heavy"/>
                <a:cs typeface="Franklin Gothic Heavy"/>
              </a:rPr>
              <a:t>1     </a:t>
            </a:r>
            <a:r>
              <a:rPr sz="1100" b="1" spc="25" dirty="0">
                <a:latin typeface="Franklin Gothic Heavy"/>
                <a:cs typeface="Franklin Gothic Heavy"/>
              </a:rPr>
              <a:t> </a:t>
            </a:r>
            <a:r>
              <a:rPr sz="1100" spc="295" dirty="0">
                <a:latin typeface="Arial Narrow"/>
                <a:cs typeface="Arial Narrow"/>
              </a:rPr>
              <a:t>Б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335" dirty="0">
                <a:latin typeface="Arial Narrow"/>
                <a:cs typeface="Arial Narrow"/>
              </a:rPr>
              <a:t>ы</a:t>
            </a:r>
            <a:r>
              <a:rPr sz="1100" spc="-90" dirty="0">
                <a:latin typeface="Arial Narrow"/>
                <a:cs typeface="Arial Narrow"/>
              </a:rPr>
              <a:t> </a:t>
            </a:r>
            <a:r>
              <a:rPr sz="1100" spc="330" dirty="0">
                <a:latin typeface="Arial Narrow"/>
                <a:cs typeface="Arial Narrow"/>
              </a:rPr>
              <a:t>с</a:t>
            </a:r>
            <a:r>
              <a:rPr sz="1100" spc="310" dirty="0">
                <a:latin typeface="Arial Narrow"/>
                <a:cs typeface="Arial Narrow"/>
              </a:rPr>
              <a:t>т</a:t>
            </a:r>
            <a:r>
              <a:rPr sz="1100" spc="375" dirty="0">
                <a:latin typeface="Arial Narrow"/>
                <a:cs typeface="Arial Narrow"/>
              </a:rPr>
              <a:t>р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dirty="0">
                <a:latin typeface="Arial Narrow"/>
                <a:cs typeface="Arial Narrow"/>
              </a:rPr>
              <a:t>     </a:t>
            </a:r>
            <a:r>
              <a:rPr sz="1100" spc="-35" dirty="0">
                <a:latin typeface="Arial Narrow"/>
                <a:cs typeface="Arial Narrow"/>
              </a:rPr>
              <a:t> </a:t>
            </a:r>
            <a:r>
              <a:rPr sz="1100" spc="240" dirty="0">
                <a:latin typeface="Arial Narrow"/>
                <a:cs typeface="Arial Narrow"/>
              </a:rPr>
              <a:t>п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310" dirty="0">
                <a:latin typeface="Arial Narrow"/>
                <a:cs typeface="Arial Narrow"/>
              </a:rPr>
              <a:t>м</a:t>
            </a:r>
            <a:r>
              <a:rPr sz="1100" spc="-8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spc="-10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р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га</a:t>
            </a:r>
            <a:r>
              <a:rPr sz="1100" spc="-105" dirty="0">
                <a:latin typeface="Arial Narrow"/>
                <a:cs typeface="Arial Narrow"/>
              </a:rPr>
              <a:t> </a:t>
            </a:r>
            <a:r>
              <a:rPr sz="1100" spc="315" dirty="0">
                <a:latin typeface="Arial Narrow"/>
                <a:cs typeface="Arial Narrow"/>
              </a:rPr>
              <a:t>т</a:t>
            </a:r>
            <a:r>
              <a:rPr sz="1100" spc="365" dirty="0">
                <a:latin typeface="Arial Narrow"/>
                <a:cs typeface="Arial Narrow"/>
              </a:rPr>
              <a:t>ь</a:t>
            </a:r>
            <a:r>
              <a:rPr sz="1100" spc="125" dirty="0">
                <a:latin typeface="Arial Narrow"/>
                <a:cs typeface="Arial Narrow"/>
              </a:rPr>
              <a:t>,</a:t>
            </a:r>
            <a:r>
              <a:rPr sz="1100" dirty="0">
                <a:latin typeface="Arial Narrow"/>
                <a:cs typeface="Arial Narrow"/>
              </a:rPr>
              <a:t>    </a:t>
            </a:r>
            <a:r>
              <a:rPr sz="1100" spc="90" dirty="0">
                <a:latin typeface="Arial Narrow"/>
                <a:cs typeface="Arial Narrow"/>
              </a:rPr>
              <a:t> </a:t>
            </a:r>
            <a:r>
              <a:rPr sz="1100" spc="330" dirty="0">
                <a:latin typeface="Arial Narrow"/>
                <a:cs typeface="Arial Narrow"/>
              </a:rPr>
              <a:t>з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310" dirty="0">
                <a:latin typeface="Arial Narrow"/>
                <a:cs typeface="Arial Narrow"/>
              </a:rPr>
              <a:t>к</a:t>
            </a:r>
            <a:r>
              <a:rPr sz="1100" spc="250" dirty="0">
                <a:latin typeface="Arial Narrow"/>
                <a:cs typeface="Arial Narrow"/>
              </a:rPr>
              <a:t>р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335" dirty="0">
                <a:latin typeface="Arial Narrow"/>
                <a:cs typeface="Arial Narrow"/>
              </a:rPr>
              <a:t>ы</a:t>
            </a:r>
            <a:r>
              <a:rPr sz="1100" spc="-50" dirty="0">
                <a:latin typeface="Arial Narrow"/>
                <a:cs typeface="Arial Narrow"/>
              </a:rPr>
              <a:t> </a:t>
            </a:r>
            <a:r>
              <a:rPr sz="1100" spc="330" dirty="0">
                <a:latin typeface="Arial Narrow"/>
                <a:cs typeface="Arial Narrow"/>
              </a:rPr>
              <a:t>т</a:t>
            </a:r>
            <a:r>
              <a:rPr sz="1100" spc="229" dirty="0">
                <a:latin typeface="Arial Narrow"/>
                <a:cs typeface="Arial Narrow"/>
              </a:rPr>
              <a:t>ь</a:t>
            </a:r>
            <a:r>
              <a:rPr sz="1100" dirty="0">
                <a:latin typeface="Arial Narrow"/>
                <a:cs typeface="Arial Narrow"/>
              </a:rPr>
              <a:t>     </a:t>
            </a:r>
            <a:r>
              <a:rPr sz="1100" spc="-10" dirty="0">
                <a:latin typeface="Arial Narrow"/>
                <a:cs typeface="Arial Narrow"/>
              </a:rPr>
              <a:t> </a:t>
            </a:r>
            <a:r>
              <a:rPr sz="1100" spc="210" dirty="0">
                <a:latin typeface="Arial Narrow"/>
                <a:cs typeface="Arial Narrow"/>
              </a:rPr>
              <a:t>г</a:t>
            </a:r>
            <a:r>
              <a:rPr sz="1100" spc="340" dirty="0">
                <a:latin typeface="Arial Narrow"/>
                <a:cs typeface="Arial Narrow"/>
              </a:rPr>
              <a:t>л</a:t>
            </a:r>
            <a:r>
              <a:rPr sz="1100" spc="320" dirty="0">
                <a:latin typeface="Arial Narrow"/>
                <a:cs typeface="Arial Narrow"/>
              </a:rPr>
              <a:t>а</a:t>
            </a:r>
            <a:r>
              <a:rPr sz="1100" spc="270" dirty="0">
                <a:latin typeface="Arial Narrow"/>
                <a:cs typeface="Arial Narrow"/>
              </a:rPr>
              <a:t>з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endParaRPr sz="1100" dirty="0">
              <a:latin typeface="Arial Narrow"/>
              <a:cs typeface="Arial Narrow"/>
            </a:endParaRPr>
          </a:p>
          <a:p>
            <a:pPr marL="495300" marR="8064500" indent="19050">
              <a:lnSpc>
                <a:spcPct val="101499"/>
              </a:lnSpc>
              <a:spcBef>
                <a:spcPts val="90"/>
              </a:spcBef>
              <a:tabLst>
                <a:tab pos="1609090" algn="l"/>
                <a:tab pos="2390775" algn="l"/>
                <a:tab pos="2771775" algn="l"/>
                <a:tab pos="3067050" algn="l"/>
              </a:tabLst>
            </a:pPr>
            <a:r>
              <a:rPr sz="1100" spc="310" dirty="0">
                <a:latin typeface="Arial Narrow"/>
                <a:cs typeface="Arial Narrow"/>
              </a:rPr>
              <a:t>м</a:t>
            </a:r>
            <a:r>
              <a:rPr sz="1100" spc="-5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90" dirty="0">
                <a:latin typeface="Arial Narrow"/>
                <a:cs typeface="Arial Narrow"/>
              </a:rPr>
              <a:t> </a:t>
            </a:r>
            <a:r>
              <a:rPr sz="1100" spc="260" dirty="0">
                <a:latin typeface="Arial Narrow"/>
                <a:cs typeface="Arial Narrow"/>
              </a:rPr>
              <a:t>д</a:t>
            </a:r>
            <a:r>
              <a:rPr sz="1100" spc="-90" dirty="0">
                <a:latin typeface="Arial Narrow"/>
                <a:cs typeface="Arial Narrow"/>
              </a:rPr>
              <a:t> </a:t>
            </a:r>
            <a:r>
              <a:rPr sz="1100" spc="260" dirty="0">
                <a:latin typeface="Arial Narrow"/>
                <a:cs typeface="Arial Narrow"/>
              </a:rPr>
              <a:t>л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90" dirty="0">
                <a:latin typeface="Arial Narrow"/>
                <a:cs typeface="Arial Narrow"/>
              </a:rPr>
              <a:t> </a:t>
            </a:r>
            <a:r>
              <a:rPr sz="1100" spc="245" dirty="0">
                <a:latin typeface="Arial Narrow"/>
                <a:cs typeface="Arial Narrow"/>
              </a:rPr>
              <a:t>н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245" dirty="0">
                <a:latin typeface="Arial Narrow"/>
                <a:cs typeface="Arial Narrow"/>
              </a:rPr>
              <a:t>н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dirty="0">
                <a:latin typeface="Arial Narrow"/>
                <a:cs typeface="Arial Narrow"/>
              </a:rPr>
              <a:t>	</a:t>
            </a:r>
            <a:r>
              <a:rPr sz="1100" spc="340" dirty="0">
                <a:latin typeface="Arial Narrow"/>
                <a:cs typeface="Arial Narrow"/>
              </a:rPr>
              <a:t>с</a:t>
            </a:r>
            <a:r>
              <a:rPr sz="1100" spc="360" dirty="0">
                <a:latin typeface="Arial Narrow"/>
                <a:cs typeface="Arial Narrow"/>
              </a:rPr>
              <a:t>ч</a:t>
            </a:r>
            <a:r>
              <a:rPr sz="1100" spc="250" dirty="0">
                <a:latin typeface="Arial Narrow"/>
                <a:cs typeface="Arial Narrow"/>
              </a:rPr>
              <a:t>и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320" dirty="0">
                <a:latin typeface="Arial Narrow"/>
                <a:cs typeface="Arial Narrow"/>
              </a:rPr>
              <a:t>т</a:t>
            </a:r>
            <a:r>
              <a:rPr sz="1100" spc="385" dirty="0">
                <a:latin typeface="Arial Narrow"/>
                <a:cs typeface="Arial Narrow"/>
              </a:rPr>
              <a:t>а</a:t>
            </a:r>
            <a:r>
              <a:rPr sz="1100" spc="240" dirty="0">
                <a:latin typeface="Arial Narrow"/>
                <a:cs typeface="Arial Narrow"/>
              </a:rPr>
              <a:t>я</a:t>
            </a:r>
            <a:r>
              <a:rPr sz="1100" dirty="0">
                <a:latin typeface="Arial Narrow"/>
                <a:cs typeface="Arial Narrow"/>
              </a:rPr>
              <a:t>	</a:t>
            </a:r>
            <a:r>
              <a:rPr sz="1100" spc="260" dirty="0">
                <a:latin typeface="Arial Narrow"/>
                <a:cs typeface="Arial Narrow"/>
              </a:rPr>
              <a:t>д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dirty="0">
                <a:latin typeface="Arial Narrow"/>
                <a:cs typeface="Arial Narrow"/>
              </a:rPr>
              <a:t>	</a:t>
            </a:r>
            <a:r>
              <a:rPr sz="1100" spc="195" dirty="0">
                <a:latin typeface="Arial Narrow"/>
                <a:cs typeface="Arial Narrow"/>
              </a:rPr>
              <a:t>5</a:t>
            </a:r>
            <a:r>
              <a:rPr sz="1100" spc="125" dirty="0">
                <a:latin typeface="Arial Narrow"/>
                <a:cs typeface="Arial Narrow"/>
              </a:rPr>
              <a:t>.</a:t>
            </a:r>
            <a:r>
              <a:rPr sz="1100" dirty="0">
                <a:latin typeface="Arial Narrow"/>
                <a:cs typeface="Arial Narrow"/>
              </a:rPr>
              <a:t>	</a:t>
            </a:r>
            <a:r>
              <a:rPr sz="1100" spc="325" dirty="0">
                <a:latin typeface="Arial Narrow"/>
                <a:cs typeface="Arial Narrow"/>
              </a:rPr>
              <a:t>П</a:t>
            </a:r>
            <a:r>
              <a:rPr sz="1100" spc="-90" dirty="0">
                <a:latin typeface="Arial Narrow"/>
                <a:cs typeface="Arial Narrow"/>
              </a:rPr>
              <a:t> </a:t>
            </a:r>
            <a:r>
              <a:rPr sz="1100" spc="375" dirty="0">
                <a:latin typeface="Arial Narrow"/>
                <a:cs typeface="Arial Narrow"/>
              </a:rPr>
              <a:t>о</a:t>
            </a:r>
            <a:r>
              <a:rPr sz="1100" spc="350" dirty="0">
                <a:latin typeface="Arial Narrow"/>
                <a:cs typeface="Arial Narrow"/>
              </a:rPr>
              <a:t>в</a:t>
            </a:r>
            <a:r>
              <a:rPr sz="1100" spc="300" dirty="0">
                <a:latin typeface="Arial Narrow"/>
                <a:cs typeface="Arial Narrow"/>
              </a:rPr>
              <a:t>т</a:t>
            </a:r>
            <a:r>
              <a:rPr sz="1100" spc="375" dirty="0">
                <a:latin typeface="Arial Narrow"/>
                <a:cs typeface="Arial Narrow"/>
              </a:rPr>
              <a:t>о</a:t>
            </a:r>
            <a:r>
              <a:rPr sz="1100" spc="360" dirty="0">
                <a:latin typeface="Arial Narrow"/>
                <a:cs typeface="Arial Narrow"/>
              </a:rPr>
              <a:t>ря</a:t>
            </a:r>
            <a:r>
              <a:rPr sz="1100" spc="305" dirty="0">
                <a:latin typeface="Arial Narrow"/>
                <a:cs typeface="Arial Narrow"/>
              </a:rPr>
              <a:t>т</a:t>
            </a:r>
            <a:r>
              <a:rPr sz="1100" spc="229" dirty="0">
                <a:latin typeface="Arial Narrow"/>
                <a:cs typeface="Arial Narrow"/>
              </a:rPr>
              <a:t>ь</a:t>
            </a:r>
            <a:r>
              <a:rPr sz="1100" spc="185" dirty="0">
                <a:latin typeface="Arial Narrow"/>
                <a:cs typeface="Arial Narrow"/>
              </a:rPr>
              <a:t> 4</a:t>
            </a:r>
            <a:r>
              <a:rPr sz="1100" dirty="0">
                <a:latin typeface="Arial Narrow"/>
                <a:cs typeface="Arial Narrow"/>
              </a:rPr>
              <a:t> </a:t>
            </a:r>
            <a:r>
              <a:rPr sz="1100" spc="-50" dirty="0">
                <a:latin typeface="Arial Narrow"/>
                <a:cs typeface="Arial Narrow"/>
              </a:rPr>
              <a:t> </a:t>
            </a:r>
            <a:r>
              <a:rPr sz="1100" spc="150" dirty="0">
                <a:latin typeface="Arial Narrow"/>
                <a:cs typeface="Arial Narrow"/>
              </a:rPr>
              <a:t>-</a:t>
            </a:r>
            <a:r>
              <a:rPr sz="1100" spc="3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5</a:t>
            </a:r>
            <a:r>
              <a:rPr sz="1100" dirty="0">
                <a:latin typeface="Arial Narrow"/>
                <a:cs typeface="Arial Narrow"/>
              </a:rPr>
              <a:t>   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305" dirty="0">
                <a:latin typeface="Arial Narrow"/>
                <a:cs typeface="Arial Narrow"/>
              </a:rPr>
              <a:t>р</a:t>
            </a:r>
            <a:r>
              <a:rPr sz="1100" spc="310" dirty="0">
                <a:latin typeface="Arial Narrow"/>
                <a:cs typeface="Arial Narrow"/>
              </a:rPr>
              <a:t>а</a:t>
            </a:r>
            <a:r>
              <a:rPr sz="1100" spc="254" dirty="0">
                <a:latin typeface="Arial Narrow"/>
                <a:cs typeface="Arial Narrow"/>
              </a:rPr>
              <a:t>з</a:t>
            </a:r>
            <a:r>
              <a:rPr sz="1100" spc="125" dirty="0">
                <a:latin typeface="Arial Narrow"/>
                <a:cs typeface="Arial Narrow"/>
              </a:rPr>
              <a:t>,</a:t>
            </a:r>
            <a:endParaRPr sz="11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495300" marR="8064500" indent="-304800" algn="just">
              <a:lnSpc>
                <a:spcPct val="104900"/>
              </a:lnSpc>
            </a:pPr>
            <a:r>
              <a:rPr sz="1100" spc="250" dirty="0">
                <a:latin typeface="Arial Narrow"/>
                <a:cs typeface="Arial Narrow"/>
              </a:rPr>
              <a:t>р      </a:t>
            </a:r>
            <a:r>
              <a:rPr sz="1100" spc="40" dirty="0">
                <a:latin typeface="Arial Narrow"/>
                <a:cs typeface="Arial Narrow"/>
              </a:rPr>
              <a:t> </a:t>
            </a:r>
            <a:r>
              <a:rPr sz="1100" spc="260" dirty="0">
                <a:latin typeface="Arial Narrow"/>
                <a:cs typeface="Arial Narrow"/>
              </a:rPr>
              <a:t>К</a:t>
            </a:r>
            <a:r>
              <a:rPr sz="1100" spc="-5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р</a:t>
            </a:r>
            <a:r>
              <a:rPr sz="1100" spc="-6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65" dirty="0">
                <a:latin typeface="Arial Narrow"/>
                <a:cs typeface="Arial Narrow"/>
              </a:rPr>
              <a:t> </a:t>
            </a:r>
            <a:r>
              <a:rPr sz="1100" spc="240" dirty="0">
                <a:latin typeface="Arial Narrow"/>
                <a:cs typeface="Arial Narrow"/>
              </a:rPr>
              <a:t>п</a:t>
            </a:r>
            <a:r>
              <a:rPr sz="1100" spc="-65" dirty="0">
                <a:latin typeface="Arial Narrow"/>
                <a:cs typeface="Arial Narrow"/>
              </a:rPr>
              <a:t> </a:t>
            </a:r>
            <a:r>
              <a:rPr sz="1100" spc="195" dirty="0">
                <a:latin typeface="Arial Narrow"/>
                <a:cs typeface="Arial Narrow"/>
              </a:rPr>
              <a:t>к</a:t>
            </a:r>
            <a:r>
              <a:rPr sz="1100" spc="-10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dirty="0">
                <a:latin typeface="Arial Narrow"/>
                <a:cs typeface="Arial Narrow"/>
              </a:rPr>
              <a:t>   </a:t>
            </a:r>
            <a:r>
              <a:rPr sz="1100" spc="80" dirty="0">
                <a:latin typeface="Arial Narrow"/>
                <a:cs typeface="Arial Narrow"/>
              </a:rPr>
              <a:t> </a:t>
            </a:r>
            <a:r>
              <a:rPr sz="1100" spc="204" dirty="0">
                <a:latin typeface="Arial Narrow"/>
                <a:cs typeface="Arial Narrow"/>
              </a:rPr>
              <a:t>з</a:t>
            </a:r>
            <a:r>
              <a:rPr sz="1100" spc="-10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300" dirty="0">
                <a:latin typeface="Arial Narrow"/>
                <a:cs typeface="Arial Narrow"/>
              </a:rPr>
              <a:t>ж</a:t>
            </a:r>
            <a:r>
              <a:rPr sz="1100" spc="-45" dirty="0">
                <a:latin typeface="Arial Narrow"/>
                <a:cs typeface="Arial Narrow"/>
              </a:rPr>
              <a:t> </a:t>
            </a:r>
            <a:r>
              <a:rPr sz="1100" spc="310" dirty="0">
                <a:latin typeface="Arial Narrow"/>
                <a:cs typeface="Arial Narrow"/>
              </a:rPr>
              <a:t>м</a:t>
            </a:r>
            <a:r>
              <a:rPr sz="1100" spc="-45" dirty="0">
                <a:latin typeface="Arial Narrow"/>
                <a:cs typeface="Arial Narrow"/>
              </a:rPr>
              <a:t> </a:t>
            </a:r>
            <a:r>
              <a:rPr sz="1100" spc="225" dirty="0">
                <a:latin typeface="Arial Narrow"/>
                <a:cs typeface="Arial Narrow"/>
              </a:rPr>
              <a:t>у</a:t>
            </a:r>
            <a:r>
              <a:rPr sz="1100" spc="-9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р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и</a:t>
            </a:r>
            <a:r>
              <a:rPr sz="1100" spc="-75" dirty="0">
                <a:latin typeface="Arial Narrow"/>
                <a:cs typeface="Arial Narrow"/>
              </a:rPr>
              <a:t> </a:t>
            </a:r>
            <a:r>
              <a:rPr sz="1100" spc="204" dirty="0">
                <a:latin typeface="Arial Narrow"/>
                <a:cs typeface="Arial Narrow"/>
              </a:rPr>
              <a:t>т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229" dirty="0">
                <a:latin typeface="Arial Narrow"/>
                <a:cs typeface="Arial Narrow"/>
              </a:rPr>
              <a:t>ь</a:t>
            </a:r>
            <a:r>
              <a:rPr sz="1100" dirty="0">
                <a:latin typeface="Arial Narrow"/>
                <a:cs typeface="Arial Narrow"/>
              </a:rPr>
              <a:t>    </a:t>
            </a:r>
            <a:r>
              <a:rPr sz="1100" spc="-120" dirty="0">
                <a:latin typeface="Arial Narrow"/>
                <a:cs typeface="Arial Narrow"/>
              </a:rPr>
              <a:t> </a:t>
            </a:r>
            <a:r>
              <a:rPr sz="1100" spc="220" dirty="0">
                <a:latin typeface="Arial Narrow"/>
                <a:cs typeface="Arial Narrow"/>
              </a:rPr>
              <a:t>г</a:t>
            </a:r>
            <a:r>
              <a:rPr sz="1100" spc="350" dirty="0">
                <a:latin typeface="Arial Narrow"/>
                <a:cs typeface="Arial Narrow"/>
              </a:rPr>
              <a:t>л</a:t>
            </a:r>
            <a:r>
              <a:rPr sz="1100" spc="340" dirty="0">
                <a:latin typeface="Arial Narrow"/>
                <a:cs typeface="Arial Narrow"/>
              </a:rPr>
              <a:t>а</a:t>
            </a:r>
            <a:r>
              <a:rPr sz="1100" spc="280" dirty="0">
                <a:latin typeface="Arial Narrow"/>
                <a:cs typeface="Arial Narrow"/>
              </a:rPr>
              <a:t>з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dirty="0">
                <a:latin typeface="Arial Narrow"/>
                <a:cs typeface="Arial Narrow"/>
              </a:rPr>
              <a:t>    </a:t>
            </a:r>
            <a:r>
              <a:rPr sz="1100" spc="-114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и</a:t>
            </a:r>
            <a:r>
              <a:rPr sz="1100" dirty="0">
                <a:latin typeface="Arial Narrow"/>
                <a:cs typeface="Arial Narrow"/>
              </a:rPr>
              <a:t>   </a:t>
            </a:r>
            <a:r>
              <a:rPr sz="1100" spc="-35" dirty="0">
                <a:latin typeface="Arial Narrow"/>
                <a:cs typeface="Arial Narrow"/>
              </a:rPr>
              <a:t> </a:t>
            </a:r>
            <a:r>
              <a:rPr sz="1100" spc="330" dirty="0">
                <a:latin typeface="Arial Narrow"/>
                <a:cs typeface="Arial Narrow"/>
              </a:rPr>
              <a:t>с</a:t>
            </a:r>
            <a:r>
              <a:rPr sz="1100" spc="345" dirty="0">
                <a:latin typeface="Arial Narrow"/>
                <a:cs typeface="Arial Narrow"/>
              </a:rPr>
              <a:t>ч</a:t>
            </a:r>
            <a:r>
              <a:rPr sz="1100" spc="375" dirty="0">
                <a:latin typeface="Arial Narrow"/>
                <a:cs typeface="Arial Narrow"/>
              </a:rPr>
              <a:t>и</a:t>
            </a:r>
            <a:r>
              <a:rPr sz="1100" spc="305" dirty="0">
                <a:latin typeface="Arial Narrow"/>
                <a:cs typeface="Arial Narrow"/>
              </a:rPr>
              <a:t>т</a:t>
            </a:r>
            <a:r>
              <a:rPr sz="1100" spc="370" dirty="0">
                <a:latin typeface="Arial Narrow"/>
                <a:cs typeface="Arial Narrow"/>
              </a:rPr>
              <a:t>а</a:t>
            </a:r>
            <a:r>
              <a:rPr sz="1100" spc="305" dirty="0">
                <a:latin typeface="Arial Narrow"/>
                <a:cs typeface="Arial Narrow"/>
              </a:rPr>
              <a:t>т</a:t>
            </a:r>
            <a:r>
              <a:rPr sz="1100" spc="229" dirty="0">
                <a:latin typeface="Arial Narrow"/>
                <a:cs typeface="Arial Narrow"/>
              </a:rPr>
              <a:t>ь</a:t>
            </a:r>
            <a:r>
              <a:rPr sz="1100" spc="190" dirty="0">
                <a:latin typeface="Arial Narrow"/>
                <a:cs typeface="Arial Narrow"/>
              </a:rPr>
              <a:t> д</a:t>
            </a:r>
            <a:r>
              <a:rPr sz="1100" spc="-8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dirty="0">
                <a:latin typeface="Arial Narrow"/>
                <a:cs typeface="Arial Narrow"/>
              </a:rPr>
              <a:t>    </a:t>
            </a:r>
            <a:r>
              <a:rPr sz="1100" spc="-120" dirty="0">
                <a:latin typeface="Arial Narrow"/>
                <a:cs typeface="Arial Narrow"/>
              </a:rPr>
              <a:t> </a:t>
            </a:r>
            <a:r>
              <a:rPr sz="1100" spc="200" dirty="0">
                <a:latin typeface="Arial Narrow"/>
                <a:cs typeface="Arial Narrow"/>
              </a:rPr>
              <a:t>3</a:t>
            </a:r>
            <a:r>
              <a:rPr sz="1100" spc="150" dirty="0">
                <a:latin typeface="Arial Narrow"/>
                <a:cs typeface="Arial Narrow"/>
              </a:rPr>
              <a:t>-</a:t>
            </a:r>
            <a:r>
              <a:rPr sz="1100" dirty="0">
                <a:latin typeface="Arial Narrow"/>
                <a:cs typeface="Arial Narrow"/>
              </a:rPr>
              <a:t>   </a:t>
            </a:r>
            <a:r>
              <a:rPr sz="1100" spc="-60" dirty="0">
                <a:latin typeface="Arial Narrow"/>
                <a:cs typeface="Arial Narrow"/>
              </a:rPr>
              <a:t> </a:t>
            </a:r>
            <a:r>
              <a:rPr sz="1100" spc="350" dirty="0">
                <a:latin typeface="Arial Narrow"/>
                <a:cs typeface="Arial Narrow"/>
              </a:rPr>
              <a:t>О</a:t>
            </a:r>
            <a:r>
              <a:rPr sz="1100" spc="-50" dirty="0">
                <a:latin typeface="Arial Narrow"/>
                <a:cs typeface="Arial Narrow"/>
              </a:rPr>
              <a:t> </a:t>
            </a:r>
            <a:r>
              <a:rPr sz="1100" spc="325" dirty="0">
                <a:latin typeface="Arial Narrow"/>
                <a:cs typeface="Arial Narrow"/>
              </a:rPr>
              <a:t>т</a:t>
            </a:r>
            <a:r>
              <a:rPr sz="1100" spc="300" dirty="0">
                <a:latin typeface="Arial Narrow"/>
                <a:cs typeface="Arial Narrow"/>
              </a:rPr>
              <a:t>к</a:t>
            </a:r>
            <a:r>
              <a:rPr sz="1100" spc="250" dirty="0">
                <a:latin typeface="Arial Narrow"/>
                <a:cs typeface="Arial Narrow"/>
              </a:rPr>
              <a:t>р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335" dirty="0">
                <a:latin typeface="Arial Narrow"/>
                <a:cs typeface="Arial Narrow"/>
              </a:rPr>
              <a:t>ы</a:t>
            </a:r>
            <a:r>
              <a:rPr sz="1100" spc="-55" dirty="0">
                <a:latin typeface="Arial Narrow"/>
                <a:cs typeface="Arial Narrow"/>
              </a:rPr>
              <a:t> </a:t>
            </a:r>
            <a:r>
              <a:rPr sz="1100" spc="320" dirty="0">
                <a:latin typeface="Arial Narrow"/>
                <a:cs typeface="Arial Narrow"/>
              </a:rPr>
              <a:t>т</a:t>
            </a:r>
            <a:r>
              <a:rPr sz="1100" spc="229" dirty="0">
                <a:latin typeface="Arial Narrow"/>
                <a:cs typeface="Arial Narrow"/>
              </a:rPr>
              <a:t>ь</a:t>
            </a:r>
            <a:r>
              <a:rPr sz="1100" dirty="0">
                <a:latin typeface="Arial Narrow"/>
                <a:cs typeface="Arial Narrow"/>
              </a:rPr>
              <a:t>    </a:t>
            </a:r>
            <a:r>
              <a:rPr sz="1100" spc="-70" dirty="0">
                <a:latin typeface="Arial Narrow"/>
                <a:cs typeface="Arial Narrow"/>
              </a:rPr>
              <a:t> </a:t>
            </a:r>
            <a:r>
              <a:rPr sz="1100" spc="225" dirty="0">
                <a:latin typeface="Arial Narrow"/>
                <a:cs typeface="Arial Narrow"/>
              </a:rPr>
              <a:t>г</a:t>
            </a:r>
            <a:r>
              <a:rPr sz="1100" spc="375" dirty="0">
                <a:latin typeface="Arial Narrow"/>
                <a:cs typeface="Arial Narrow"/>
              </a:rPr>
              <a:t>л</a:t>
            </a:r>
            <a:r>
              <a:rPr sz="1100" spc="355" dirty="0">
                <a:latin typeface="Arial Narrow"/>
                <a:cs typeface="Arial Narrow"/>
              </a:rPr>
              <a:t>а</a:t>
            </a:r>
            <a:r>
              <a:rPr sz="1100" spc="295" dirty="0">
                <a:latin typeface="Arial Narrow"/>
                <a:cs typeface="Arial Narrow"/>
              </a:rPr>
              <a:t>з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dirty="0">
                <a:latin typeface="Arial Narrow"/>
                <a:cs typeface="Arial Narrow"/>
              </a:rPr>
              <a:t>    </a:t>
            </a:r>
            <a:r>
              <a:rPr sz="1100" spc="-2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и</a:t>
            </a:r>
            <a:r>
              <a:rPr sz="1100" dirty="0">
                <a:latin typeface="Arial Narrow"/>
                <a:cs typeface="Arial Narrow"/>
              </a:rPr>
              <a:t>    </a:t>
            </a:r>
            <a:r>
              <a:rPr sz="1100" spc="-60" dirty="0">
                <a:latin typeface="Arial Narrow"/>
                <a:cs typeface="Arial Narrow"/>
              </a:rPr>
              <a:t> </a:t>
            </a:r>
            <a:r>
              <a:rPr sz="1100" spc="375" dirty="0">
                <a:latin typeface="Arial Narrow"/>
                <a:cs typeface="Arial Narrow"/>
              </a:rPr>
              <a:t>по</a:t>
            </a:r>
            <a:r>
              <a:rPr sz="1100" spc="345" dirty="0">
                <a:latin typeface="Arial Narrow"/>
                <a:cs typeface="Arial Narrow"/>
              </a:rPr>
              <a:t>с</a:t>
            </a:r>
            <a:r>
              <a:rPr sz="1100" spc="310" dirty="0">
                <a:latin typeface="Arial Narrow"/>
                <a:cs typeface="Arial Narrow"/>
              </a:rPr>
              <a:t>м</a:t>
            </a:r>
            <a:r>
              <a:rPr sz="1100" spc="-80" dirty="0">
                <a:latin typeface="Arial Narrow"/>
                <a:cs typeface="Arial Narrow"/>
              </a:rPr>
              <a:t> </a:t>
            </a:r>
            <a:r>
              <a:rPr sz="1100" spc="380" dirty="0">
                <a:latin typeface="Arial Narrow"/>
                <a:cs typeface="Arial Narrow"/>
              </a:rPr>
              <a:t>о</a:t>
            </a:r>
            <a:r>
              <a:rPr sz="1100" spc="320" dirty="0">
                <a:latin typeface="Arial Narrow"/>
                <a:cs typeface="Arial Narrow"/>
              </a:rPr>
              <a:t>т</a:t>
            </a:r>
            <a:r>
              <a:rPr sz="1100" spc="380" dirty="0">
                <a:latin typeface="Arial Narrow"/>
                <a:cs typeface="Arial Narrow"/>
              </a:rPr>
              <a:t>р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320" dirty="0">
                <a:latin typeface="Arial Narrow"/>
                <a:cs typeface="Arial Narrow"/>
              </a:rPr>
              <a:t>т</a:t>
            </a:r>
            <a:r>
              <a:rPr sz="1100" spc="229" dirty="0">
                <a:latin typeface="Arial Narrow"/>
                <a:cs typeface="Arial Narrow"/>
              </a:rPr>
              <a:t>ь</a:t>
            </a:r>
            <a:r>
              <a:rPr sz="1100" spc="125" dirty="0">
                <a:latin typeface="Arial Narrow"/>
                <a:cs typeface="Arial Narrow"/>
              </a:rPr>
              <a:t> </a:t>
            </a:r>
            <a:r>
              <a:rPr sz="1100" spc="330" dirty="0">
                <a:latin typeface="Arial Narrow"/>
                <a:cs typeface="Arial Narrow"/>
              </a:rPr>
              <a:t>вда</a:t>
            </a:r>
            <a:r>
              <a:rPr sz="1100" spc="345" dirty="0">
                <a:latin typeface="Arial Narrow"/>
                <a:cs typeface="Arial Narrow"/>
              </a:rPr>
              <a:t>л</a:t>
            </a:r>
            <a:r>
              <a:rPr sz="1100" spc="305" dirty="0">
                <a:latin typeface="Arial Narrow"/>
                <a:cs typeface="Arial Narrow"/>
              </a:rPr>
              <a:t>ь</a:t>
            </a:r>
            <a:r>
              <a:rPr sz="1100" spc="125" dirty="0">
                <a:latin typeface="Arial Narrow"/>
                <a:cs typeface="Arial Narrow"/>
              </a:rPr>
              <a:t>,</a:t>
            </a:r>
            <a:r>
              <a:rPr sz="1100" dirty="0">
                <a:latin typeface="Arial Narrow"/>
                <a:cs typeface="Arial Narrow"/>
              </a:rPr>
              <a:t> </a:t>
            </a:r>
            <a:r>
              <a:rPr sz="1100" spc="-15" dirty="0">
                <a:latin typeface="Arial Narrow"/>
                <a:cs typeface="Arial Narrow"/>
              </a:rPr>
              <a:t> </a:t>
            </a:r>
            <a:r>
              <a:rPr sz="1100" spc="345" dirty="0">
                <a:latin typeface="Arial Narrow"/>
                <a:cs typeface="Arial Narrow"/>
              </a:rPr>
              <a:t>с</a:t>
            </a:r>
            <a:r>
              <a:rPr sz="1100" spc="355" dirty="0">
                <a:latin typeface="Arial Narrow"/>
                <a:cs typeface="Arial Narrow"/>
              </a:rPr>
              <a:t>ч</a:t>
            </a:r>
            <a:r>
              <a:rPr sz="1100" spc="250" dirty="0">
                <a:latin typeface="Arial Narrow"/>
                <a:cs typeface="Arial Narrow"/>
              </a:rPr>
              <a:t>и</a:t>
            </a:r>
            <a:r>
              <a:rPr sz="1100" spc="-114" dirty="0">
                <a:latin typeface="Arial Narrow"/>
                <a:cs typeface="Arial Narrow"/>
              </a:rPr>
              <a:t> </a:t>
            </a:r>
            <a:r>
              <a:rPr sz="1100" spc="315" dirty="0">
                <a:latin typeface="Arial Narrow"/>
                <a:cs typeface="Arial Narrow"/>
              </a:rPr>
              <a:t>т</a:t>
            </a:r>
            <a:r>
              <a:rPr sz="1100" spc="380" dirty="0">
                <a:latin typeface="Arial Narrow"/>
                <a:cs typeface="Arial Narrow"/>
              </a:rPr>
              <a:t>а</a:t>
            </a:r>
            <a:r>
              <a:rPr sz="1100" spc="315" dirty="0">
                <a:latin typeface="Arial Narrow"/>
                <a:cs typeface="Arial Narrow"/>
              </a:rPr>
              <a:t>т</a:t>
            </a:r>
            <a:r>
              <a:rPr sz="1100" spc="229" dirty="0">
                <a:latin typeface="Arial Narrow"/>
                <a:cs typeface="Arial Narrow"/>
              </a:rPr>
              <a:t>ь</a:t>
            </a:r>
            <a:r>
              <a:rPr sz="1100" dirty="0">
                <a:latin typeface="Arial Narrow"/>
                <a:cs typeface="Arial Narrow"/>
              </a:rPr>
              <a:t> </a:t>
            </a:r>
            <a:r>
              <a:rPr sz="1100" spc="-80" dirty="0">
                <a:latin typeface="Arial Narrow"/>
                <a:cs typeface="Arial Narrow"/>
              </a:rPr>
              <a:t> </a:t>
            </a:r>
            <a:r>
              <a:rPr sz="1100" spc="260" dirty="0">
                <a:latin typeface="Arial Narrow"/>
                <a:cs typeface="Arial Narrow"/>
              </a:rPr>
              <a:t>д</a:t>
            </a:r>
            <a:r>
              <a:rPr sz="1100" spc="-8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dirty="0">
                <a:latin typeface="Arial Narrow"/>
                <a:cs typeface="Arial Narrow"/>
              </a:rPr>
              <a:t> </a:t>
            </a:r>
            <a:r>
              <a:rPr sz="1100" spc="110" dirty="0">
                <a:latin typeface="Arial Narrow"/>
                <a:cs typeface="Arial Narrow"/>
              </a:rPr>
              <a:t> </a:t>
            </a:r>
            <a:r>
              <a:rPr sz="1100" spc="195" dirty="0">
                <a:latin typeface="Arial Narrow"/>
                <a:cs typeface="Arial Narrow"/>
              </a:rPr>
              <a:t>5</a:t>
            </a:r>
            <a:r>
              <a:rPr sz="1100" spc="125" dirty="0">
                <a:latin typeface="Arial Narrow"/>
                <a:cs typeface="Arial Narrow"/>
              </a:rPr>
              <a:t>.</a:t>
            </a:r>
            <a:endParaRPr sz="11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14350" marR="8060690" indent="-323850" algn="just">
              <a:lnSpc>
                <a:spcPct val="105300"/>
              </a:lnSpc>
            </a:pPr>
            <a:r>
              <a:rPr sz="1100" spc="350" dirty="0">
                <a:latin typeface="Arial Narrow"/>
                <a:cs typeface="Arial Narrow"/>
              </a:rPr>
              <a:t>О     </a:t>
            </a:r>
            <a:r>
              <a:rPr sz="1100" spc="-10" dirty="0">
                <a:latin typeface="Arial Narrow"/>
                <a:cs typeface="Arial Narrow"/>
              </a:rPr>
              <a:t> </a:t>
            </a:r>
            <a:r>
              <a:rPr sz="1100" spc="325" dirty="0">
                <a:latin typeface="Arial Narrow"/>
                <a:cs typeface="Arial Narrow"/>
              </a:rPr>
              <a:t>П</a:t>
            </a:r>
            <a:r>
              <a:rPr sz="1100" spc="-8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spc="-114" dirty="0">
                <a:latin typeface="Arial Narrow"/>
                <a:cs typeface="Arial Narrow"/>
              </a:rPr>
              <a:t> </a:t>
            </a:r>
            <a:r>
              <a:rPr sz="1100" spc="345" dirty="0">
                <a:latin typeface="Arial Narrow"/>
                <a:cs typeface="Arial Narrow"/>
              </a:rPr>
              <a:t>с</a:t>
            </a:r>
            <a:r>
              <a:rPr sz="1100" spc="310" dirty="0">
                <a:latin typeface="Arial Narrow"/>
                <a:cs typeface="Arial Narrow"/>
              </a:rPr>
              <a:t>м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320" dirty="0">
                <a:latin typeface="Arial Narrow"/>
                <a:cs typeface="Arial Narrow"/>
              </a:rPr>
              <a:t>т</a:t>
            </a:r>
            <a:r>
              <a:rPr sz="1100" spc="250" dirty="0">
                <a:latin typeface="Arial Narrow"/>
                <a:cs typeface="Arial Narrow"/>
              </a:rPr>
              <a:t>р</a:t>
            </a:r>
            <a:r>
              <a:rPr sz="1100" spc="-114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320" dirty="0">
                <a:latin typeface="Arial Narrow"/>
                <a:cs typeface="Arial Narrow"/>
              </a:rPr>
              <a:t>т</a:t>
            </a:r>
            <a:r>
              <a:rPr sz="1100" spc="229" dirty="0">
                <a:latin typeface="Arial Narrow"/>
                <a:cs typeface="Arial Narrow"/>
              </a:rPr>
              <a:t>ь</a:t>
            </a:r>
            <a:r>
              <a:rPr sz="1100" dirty="0">
                <a:latin typeface="Arial Narrow"/>
                <a:cs typeface="Arial Narrow"/>
              </a:rPr>
              <a:t>   </a:t>
            </a:r>
            <a:r>
              <a:rPr sz="1100" spc="-125" dirty="0">
                <a:latin typeface="Arial Narrow"/>
                <a:cs typeface="Arial Narrow"/>
              </a:rPr>
              <a:t> </a:t>
            </a:r>
            <a:r>
              <a:rPr sz="1100" spc="350" dirty="0">
                <a:latin typeface="Arial Narrow"/>
                <a:cs typeface="Arial Narrow"/>
              </a:rPr>
              <a:t>н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dirty="0">
                <a:latin typeface="Arial Narrow"/>
                <a:cs typeface="Arial Narrow"/>
              </a:rPr>
              <a:t>  </a:t>
            </a:r>
            <a:r>
              <a:rPr sz="1100" spc="35" dirty="0">
                <a:latin typeface="Arial Narrow"/>
                <a:cs typeface="Arial Narrow"/>
              </a:rPr>
              <a:t> </a:t>
            </a:r>
            <a:r>
              <a:rPr sz="1100" spc="345" dirty="0">
                <a:latin typeface="Arial Narrow"/>
                <a:cs typeface="Arial Narrow"/>
              </a:rPr>
              <a:t>у</a:t>
            </a:r>
            <a:r>
              <a:rPr sz="1100" spc="305" dirty="0">
                <a:latin typeface="Arial Narrow"/>
                <a:cs typeface="Arial Narrow"/>
              </a:rPr>
              <a:t>к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325" dirty="0">
                <a:latin typeface="Arial Narrow"/>
                <a:cs typeface="Arial Narrow"/>
              </a:rPr>
              <a:t>з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spc="-105" dirty="0">
                <a:latin typeface="Arial Narrow"/>
                <a:cs typeface="Arial Narrow"/>
              </a:rPr>
              <a:t> </a:t>
            </a:r>
            <a:r>
              <a:rPr sz="1100" spc="315" dirty="0">
                <a:latin typeface="Arial Narrow"/>
                <a:cs typeface="Arial Narrow"/>
              </a:rPr>
              <a:t>т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105" dirty="0">
                <a:latin typeface="Arial Narrow"/>
                <a:cs typeface="Arial Narrow"/>
              </a:rPr>
              <a:t> </a:t>
            </a:r>
            <a:r>
              <a:rPr sz="1100" spc="260" dirty="0">
                <a:latin typeface="Arial Narrow"/>
                <a:cs typeface="Arial Narrow"/>
              </a:rPr>
              <a:t>л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375" dirty="0">
                <a:latin typeface="Arial Narrow"/>
                <a:cs typeface="Arial Narrow"/>
              </a:rPr>
              <a:t>ьн</a:t>
            </a:r>
            <a:r>
              <a:rPr sz="1100" spc="335" dirty="0">
                <a:latin typeface="Arial Narrow"/>
                <a:cs typeface="Arial Narrow"/>
              </a:rPr>
              <a:t>ы</a:t>
            </a:r>
            <a:r>
              <a:rPr sz="1100" spc="-6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й</a:t>
            </a:r>
            <a:r>
              <a:rPr sz="1100" dirty="0">
                <a:latin typeface="Arial Narrow"/>
                <a:cs typeface="Arial Narrow"/>
              </a:rPr>
              <a:t>   </a:t>
            </a:r>
            <a:r>
              <a:rPr sz="1100" spc="-35" dirty="0">
                <a:latin typeface="Arial Narrow"/>
                <a:cs typeface="Arial Narrow"/>
              </a:rPr>
              <a:t> </a:t>
            </a:r>
            <a:r>
              <a:rPr sz="1100" spc="240" dirty="0">
                <a:latin typeface="Arial Narrow"/>
                <a:cs typeface="Arial Narrow"/>
              </a:rPr>
              <a:t>п</a:t>
            </a:r>
            <a:r>
              <a:rPr sz="1100" spc="-10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260" dirty="0">
                <a:latin typeface="Arial Narrow"/>
                <a:cs typeface="Arial Narrow"/>
              </a:rPr>
              <a:t>л</a:t>
            </a:r>
            <a:r>
              <a:rPr sz="1100" spc="-9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254" dirty="0">
                <a:latin typeface="Arial Narrow"/>
                <a:cs typeface="Arial Narrow"/>
              </a:rPr>
              <a:t>ц</a:t>
            </a:r>
            <a:r>
              <a:rPr sz="1100" spc="125" dirty="0">
                <a:latin typeface="Arial Narrow"/>
                <a:cs typeface="Arial Narrow"/>
              </a:rPr>
              <a:t> </a:t>
            </a:r>
            <a:r>
              <a:rPr sz="1100" spc="350" dirty="0">
                <a:latin typeface="Arial Narrow"/>
                <a:cs typeface="Arial Narrow"/>
              </a:rPr>
              <a:t>в</a:t>
            </a:r>
            <a:r>
              <a:rPr sz="1100" spc="335" dirty="0">
                <a:latin typeface="Arial Narrow"/>
                <a:cs typeface="Arial Narrow"/>
              </a:rPr>
              <a:t>ы</a:t>
            </a:r>
            <a:r>
              <a:rPr sz="1100" spc="-90" dirty="0">
                <a:latin typeface="Arial Narrow"/>
                <a:cs typeface="Arial Narrow"/>
              </a:rPr>
              <a:t> </a:t>
            </a:r>
            <a:r>
              <a:rPr sz="1100" spc="310" dirty="0">
                <a:latin typeface="Arial Narrow"/>
                <a:cs typeface="Arial Narrow"/>
              </a:rPr>
              <a:t>т</a:t>
            </a:r>
            <a:r>
              <a:rPr sz="1100" spc="360" dirty="0">
                <a:latin typeface="Arial Narrow"/>
                <a:cs typeface="Arial Narrow"/>
              </a:rPr>
              <a:t>ян</a:t>
            </a:r>
            <a:r>
              <a:rPr sz="1100" spc="320" dirty="0">
                <a:latin typeface="Arial Narrow"/>
                <a:cs typeface="Arial Narrow"/>
              </a:rPr>
              <a:t>ут</a:t>
            </a:r>
            <a:r>
              <a:rPr sz="1100" spc="375" dirty="0">
                <a:latin typeface="Arial Narrow"/>
                <a:cs typeface="Arial Narrow"/>
              </a:rPr>
              <a:t>о</a:t>
            </a:r>
            <a:r>
              <a:rPr sz="1100" spc="250" dirty="0">
                <a:latin typeface="Arial Narrow"/>
                <a:cs typeface="Arial Narrow"/>
              </a:rPr>
              <a:t>й</a:t>
            </a:r>
            <a:r>
              <a:rPr sz="1100" dirty="0">
                <a:latin typeface="Arial Narrow"/>
                <a:cs typeface="Arial Narrow"/>
              </a:rPr>
              <a:t>   </a:t>
            </a:r>
            <a:r>
              <a:rPr sz="1100" spc="-6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р</a:t>
            </a:r>
            <a:r>
              <a:rPr sz="1100" spc="-75" dirty="0">
                <a:latin typeface="Arial Narrow"/>
                <a:cs typeface="Arial Narrow"/>
              </a:rPr>
              <a:t> </a:t>
            </a:r>
            <a:r>
              <a:rPr sz="1100" spc="225" dirty="0">
                <a:latin typeface="Arial Narrow"/>
                <a:cs typeface="Arial Narrow"/>
              </a:rPr>
              <a:t>у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195" dirty="0">
                <a:latin typeface="Arial Narrow"/>
                <a:cs typeface="Arial Narrow"/>
              </a:rPr>
              <a:t>к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и</a:t>
            </a:r>
            <a:r>
              <a:rPr sz="1100" dirty="0">
                <a:latin typeface="Arial Narrow"/>
                <a:cs typeface="Arial Narrow"/>
              </a:rPr>
              <a:t>   </a:t>
            </a:r>
            <a:r>
              <a:rPr sz="1100" spc="5" dirty="0">
                <a:latin typeface="Arial Narrow"/>
                <a:cs typeface="Arial Narrow"/>
              </a:rPr>
              <a:t> </a:t>
            </a:r>
            <a:r>
              <a:rPr sz="1100" spc="310" dirty="0">
                <a:latin typeface="Arial Narrow"/>
                <a:cs typeface="Arial Narrow"/>
              </a:rPr>
              <a:t>н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dirty="0">
                <a:latin typeface="Arial Narrow"/>
                <a:cs typeface="Arial Narrow"/>
              </a:rPr>
              <a:t>  </a:t>
            </a:r>
            <a:r>
              <a:rPr sz="1100" spc="70" dirty="0">
                <a:latin typeface="Arial Narrow"/>
                <a:cs typeface="Arial Narrow"/>
              </a:rPr>
              <a:t> </a:t>
            </a:r>
            <a:r>
              <a:rPr sz="1100" spc="335" dirty="0">
                <a:latin typeface="Arial Narrow"/>
                <a:cs typeface="Arial Narrow"/>
              </a:rPr>
              <a:t>с</a:t>
            </a:r>
            <a:r>
              <a:rPr sz="1100" spc="350" dirty="0">
                <a:latin typeface="Arial Narrow"/>
                <a:cs typeface="Arial Narrow"/>
              </a:rPr>
              <a:t>ч</a:t>
            </a:r>
            <a:r>
              <a:rPr sz="1100" spc="380" dirty="0">
                <a:latin typeface="Arial Narrow"/>
                <a:cs typeface="Arial Narrow"/>
              </a:rPr>
              <a:t>е</a:t>
            </a:r>
            <a:r>
              <a:rPr sz="1100" spc="204" dirty="0">
                <a:latin typeface="Arial Narrow"/>
                <a:cs typeface="Arial Narrow"/>
              </a:rPr>
              <a:t>т</a:t>
            </a:r>
            <a:r>
              <a:rPr sz="1100" dirty="0">
                <a:latin typeface="Arial Narrow"/>
                <a:cs typeface="Arial Narrow"/>
              </a:rPr>
              <a:t>  </a:t>
            </a:r>
            <a:r>
              <a:rPr sz="1100" spc="-120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1</a:t>
            </a:r>
            <a:r>
              <a:rPr sz="1100" spc="65" dirty="0">
                <a:latin typeface="Arial Narrow"/>
                <a:cs typeface="Arial Narrow"/>
              </a:rPr>
              <a:t> </a:t>
            </a:r>
            <a:r>
              <a:rPr sz="1100" spc="150" dirty="0">
                <a:latin typeface="Arial Narrow"/>
                <a:cs typeface="Arial Narrow"/>
              </a:rPr>
              <a:t>-</a:t>
            </a:r>
            <a:r>
              <a:rPr sz="1100" spc="9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4</a:t>
            </a:r>
            <a:r>
              <a:rPr sz="1100" spc="70" dirty="0">
                <a:latin typeface="Arial Narrow"/>
                <a:cs typeface="Arial Narrow"/>
              </a:rPr>
              <a:t> </a:t>
            </a:r>
            <a:r>
              <a:rPr sz="1100" spc="125" dirty="0">
                <a:latin typeface="Arial Narrow"/>
                <a:cs typeface="Arial Narrow"/>
              </a:rPr>
              <a:t>,</a:t>
            </a:r>
            <a:r>
              <a:rPr sz="1100" dirty="0">
                <a:latin typeface="Arial Narrow"/>
                <a:cs typeface="Arial Narrow"/>
              </a:rPr>
              <a:t>   </a:t>
            </a:r>
            <a:r>
              <a:rPr sz="1100" spc="95" dirty="0">
                <a:latin typeface="Arial Narrow"/>
                <a:cs typeface="Arial Narrow"/>
              </a:rPr>
              <a:t> </a:t>
            </a:r>
            <a:r>
              <a:rPr sz="1100" spc="350" dirty="0">
                <a:latin typeface="Arial Narrow"/>
                <a:cs typeface="Arial Narrow"/>
              </a:rPr>
              <a:t>п</a:t>
            </a:r>
            <a:r>
              <a:rPr sz="1100" spc="355" dirty="0">
                <a:latin typeface="Arial Narrow"/>
                <a:cs typeface="Arial Narrow"/>
              </a:rPr>
              <a:t>о</a:t>
            </a:r>
            <a:r>
              <a:rPr sz="1100" spc="295" dirty="0">
                <a:latin typeface="Arial Narrow"/>
                <a:cs typeface="Arial Narrow"/>
              </a:rPr>
              <a:t>т</a:t>
            </a:r>
            <a:r>
              <a:rPr sz="1100" spc="360" dirty="0">
                <a:latin typeface="Arial Narrow"/>
                <a:cs typeface="Arial Narrow"/>
              </a:rPr>
              <a:t>о</a:t>
            </a:r>
            <a:r>
              <a:rPr sz="1100" spc="310" dirty="0">
                <a:latin typeface="Arial Narrow"/>
                <a:cs typeface="Arial Narrow"/>
              </a:rPr>
              <a:t>м</a:t>
            </a:r>
            <a:r>
              <a:rPr sz="1100" spc="180" dirty="0">
                <a:latin typeface="Arial Narrow"/>
                <a:cs typeface="Arial Narrow"/>
              </a:rPr>
              <a:t> п</a:t>
            </a:r>
            <a:r>
              <a:rPr sz="1100" spc="-9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9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р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95" dirty="0">
                <a:latin typeface="Arial Narrow"/>
                <a:cs typeface="Arial Narrow"/>
              </a:rPr>
              <a:t> </a:t>
            </a:r>
            <a:r>
              <a:rPr sz="1100" spc="245" dirty="0">
                <a:latin typeface="Arial Narrow"/>
                <a:cs typeface="Arial Narrow"/>
              </a:rPr>
              <a:t>н</a:t>
            </a:r>
            <a:r>
              <a:rPr sz="1100" spc="-9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225" dirty="0">
                <a:latin typeface="Arial Narrow"/>
                <a:cs typeface="Arial Narrow"/>
              </a:rPr>
              <a:t>с</a:t>
            </a:r>
            <a:r>
              <a:rPr sz="1100" spc="-110" dirty="0">
                <a:latin typeface="Arial Narrow"/>
                <a:cs typeface="Arial Narrow"/>
              </a:rPr>
              <a:t> </a:t>
            </a:r>
            <a:r>
              <a:rPr sz="1100" spc="204" dirty="0">
                <a:latin typeface="Arial Narrow"/>
                <a:cs typeface="Arial Narrow"/>
              </a:rPr>
              <a:t>т</a:t>
            </a:r>
            <a:r>
              <a:rPr sz="1100" spc="-114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и</a:t>
            </a:r>
            <a:r>
              <a:rPr sz="1100" dirty="0">
                <a:latin typeface="Arial Narrow"/>
                <a:cs typeface="Arial Narrow"/>
              </a:rPr>
              <a:t>  </a:t>
            </a:r>
            <a:r>
              <a:rPr sz="1100" spc="10" dirty="0">
                <a:latin typeface="Arial Narrow"/>
                <a:cs typeface="Arial Narrow"/>
              </a:rPr>
              <a:t> </a:t>
            </a:r>
            <a:r>
              <a:rPr sz="1100" spc="235" dirty="0">
                <a:latin typeface="Arial Narrow"/>
                <a:cs typeface="Arial Narrow"/>
              </a:rPr>
              <a:t>в</a:t>
            </a:r>
            <a:r>
              <a:rPr sz="1100" spc="-100" dirty="0">
                <a:latin typeface="Arial Narrow"/>
                <a:cs typeface="Arial Narrow"/>
              </a:rPr>
              <a:t> </a:t>
            </a:r>
            <a:r>
              <a:rPr sz="1100" spc="340" dirty="0">
                <a:latin typeface="Arial Narrow"/>
                <a:cs typeface="Arial Narrow"/>
              </a:rPr>
              <a:t>з</a:t>
            </a:r>
            <a:r>
              <a:rPr sz="1100" spc="250" dirty="0">
                <a:latin typeface="Arial Narrow"/>
                <a:cs typeface="Arial Narrow"/>
              </a:rPr>
              <a:t>о</a:t>
            </a:r>
            <a:r>
              <a:rPr sz="1100" spc="-9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р</a:t>
            </a:r>
            <a:r>
              <a:rPr sz="1100" dirty="0">
                <a:latin typeface="Arial Narrow"/>
                <a:cs typeface="Arial Narrow"/>
              </a:rPr>
              <a:t> </a:t>
            </a:r>
            <a:r>
              <a:rPr sz="1100" spc="105" dirty="0">
                <a:latin typeface="Arial Narrow"/>
                <a:cs typeface="Arial Narrow"/>
              </a:rPr>
              <a:t> </a:t>
            </a:r>
            <a:r>
              <a:rPr sz="1100" spc="350" dirty="0">
                <a:latin typeface="Arial Narrow"/>
                <a:cs typeface="Arial Narrow"/>
              </a:rPr>
              <a:t>в</a:t>
            </a:r>
            <a:r>
              <a:rPr sz="1100" spc="375" dirty="0">
                <a:latin typeface="Arial Narrow"/>
                <a:cs typeface="Arial Narrow"/>
              </a:rPr>
              <a:t>да</a:t>
            </a:r>
            <a:r>
              <a:rPr sz="1100" spc="385" dirty="0">
                <a:latin typeface="Arial Narrow"/>
                <a:cs typeface="Arial Narrow"/>
              </a:rPr>
              <a:t>л</a:t>
            </a:r>
            <a:r>
              <a:rPr sz="1100" spc="229" dirty="0">
                <a:latin typeface="Arial Narrow"/>
                <a:cs typeface="Arial Narrow"/>
              </a:rPr>
              <a:t>ь</a:t>
            </a:r>
            <a:r>
              <a:rPr sz="1100" dirty="0">
                <a:latin typeface="Arial Narrow"/>
                <a:cs typeface="Arial Narrow"/>
              </a:rPr>
              <a:t> </a:t>
            </a:r>
            <a:r>
              <a:rPr sz="1100" spc="55" dirty="0">
                <a:latin typeface="Arial Narrow"/>
                <a:cs typeface="Arial Narrow"/>
              </a:rPr>
              <a:t> </a:t>
            </a:r>
            <a:r>
              <a:rPr sz="1100" spc="350" dirty="0">
                <a:latin typeface="Arial Narrow"/>
                <a:cs typeface="Arial Narrow"/>
              </a:rPr>
              <a:t>н</a:t>
            </a:r>
            <a:r>
              <a:rPr sz="1100" spc="250" dirty="0">
                <a:latin typeface="Arial Narrow"/>
                <a:cs typeface="Arial Narrow"/>
              </a:rPr>
              <a:t>а</a:t>
            </a:r>
            <a:r>
              <a:rPr sz="1100" dirty="0">
                <a:latin typeface="Arial Narrow"/>
                <a:cs typeface="Arial Narrow"/>
              </a:rPr>
              <a:t> </a:t>
            </a:r>
            <a:r>
              <a:rPr sz="1100" spc="60" dirty="0">
                <a:latin typeface="Arial Narrow"/>
                <a:cs typeface="Arial Narrow"/>
              </a:rPr>
              <a:t> </a:t>
            </a:r>
            <a:r>
              <a:rPr sz="1100" spc="225" dirty="0">
                <a:latin typeface="Arial Narrow"/>
                <a:cs typeface="Arial Narrow"/>
              </a:rPr>
              <a:t>с</a:t>
            </a:r>
            <a:r>
              <a:rPr sz="1100" spc="-70" dirty="0">
                <a:latin typeface="Arial Narrow"/>
                <a:cs typeface="Arial Narrow"/>
              </a:rPr>
              <a:t> </a:t>
            </a:r>
            <a:r>
              <a:rPr sz="1100" spc="229" dirty="0">
                <a:latin typeface="Arial Narrow"/>
                <a:cs typeface="Arial Narrow"/>
              </a:rPr>
              <a:t>ч</a:t>
            </a:r>
            <a:r>
              <a:rPr sz="1100" spc="-65" dirty="0">
                <a:latin typeface="Arial Narrow"/>
                <a:cs typeface="Arial Narrow"/>
              </a:rPr>
              <a:t> </a:t>
            </a:r>
            <a:r>
              <a:rPr sz="1100" spc="250" dirty="0">
                <a:latin typeface="Arial Narrow"/>
                <a:cs typeface="Arial Narrow"/>
              </a:rPr>
              <a:t>е</a:t>
            </a:r>
            <a:r>
              <a:rPr sz="1100" spc="-45" dirty="0">
                <a:latin typeface="Arial Narrow"/>
                <a:cs typeface="Arial Narrow"/>
              </a:rPr>
              <a:t> </a:t>
            </a:r>
            <a:r>
              <a:rPr sz="1100" spc="204" dirty="0">
                <a:latin typeface="Arial Narrow"/>
                <a:cs typeface="Arial Narrow"/>
              </a:rPr>
              <a:t>т</a:t>
            </a:r>
            <a:r>
              <a:rPr sz="1100" spc="-85" dirty="0">
                <a:latin typeface="Arial Narrow"/>
                <a:cs typeface="Arial Narrow"/>
              </a:rPr>
              <a:t> </a:t>
            </a:r>
            <a:r>
              <a:rPr sz="1100" spc="125" dirty="0">
                <a:latin typeface="Arial Narrow"/>
                <a:cs typeface="Arial Narrow"/>
              </a:rPr>
              <a:t>!</a:t>
            </a:r>
            <a:r>
              <a:rPr sz="1100" dirty="0">
                <a:latin typeface="Arial Narrow"/>
                <a:cs typeface="Arial Narrow"/>
              </a:rPr>
              <a:t>  </a:t>
            </a:r>
            <a:r>
              <a:rPr sz="1100" spc="-55" dirty="0">
                <a:latin typeface="Arial Narrow"/>
                <a:cs typeface="Arial Narrow"/>
              </a:rPr>
              <a:t> </a:t>
            </a:r>
            <a:r>
              <a:rPr sz="1100" spc="150" dirty="0">
                <a:latin typeface="Arial Narrow"/>
                <a:cs typeface="Arial Narrow"/>
              </a:rPr>
              <a:t>-</a:t>
            </a:r>
            <a:r>
              <a:rPr sz="1100" dirty="0">
                <a:latin typeface="Arial Narrow"/>
                <a:cs typeface="Arial Narrow"/>
              </a:rPr>
              <a:t> </a:t>
            </a:r>
            <a:r>
              <a:rPr sz="1100" spc="-55" dirty="0">
                <a:latin typeface="Arial Narrow"/>
                <a:cs typeface="Arial Narrow"/>
              </a:rPr>
              <a:t> </a:t>
            </a:r>
            <a:r>
              <a:rPr sz="1100" spc="195" dirty="0">
                <a:latin typeface="Arial Narrow"/>
                <a:cs typeface="Arial Narrow"/>
              </a:rPr>
              <a:t>6</a:t>
            </a:r>
            <a:r>
              <a:rPr sz="1100" spc="125" dirty="0">
                <a:latin typeface="Arial Narrow"/>
                <a:cs typeface="Arial Narrow"/>
              </a:rPr>
              <a:t>.</a:t>
            </a:r>
            <a:endParaRPr sz="1100" dirty="0">
              <a:latin typeface="Arial Narrow"/>
              <a:cs typeface="Arial Narrow"/>
            </a:endParaRPr>
          </a:p>
          <a:p>
            <a:pPr marL="466090">
              <a:lnSpc>
                <a:spcPct val="100000"/>
              </a:lnSpc>
              <a:spcBef>
                <a:spcPts val="530"/>
              </a:spcBef>
            </a:pPr>
            <a:r>
              <a:rPr sz="1050" b="1" dirty="0">
                <a:latin typeface="Arial Narrow"/>
                <a:cs typeface="Arial Narrow"/>
              </a:rPr>
              <a:t>К </a:t>
            </a:r>
            <a:r>
              <a:rPr sz="1050" b="1" spc="-1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а </a:t>
            </a:r>
            <a:r>
              <a:rPr sz="1050" b="1" spc="-5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ж </a:t>
            </a:r>
            <a:r>
              <a:rPr sz="1050" b="1" spc="6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д  о  е   </a:t>
            </a:r>
            <a:r>
              <a:rPr sz="1050" b="1" spc="-8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у </a:t>
            </a:r>
            <a:r>
              <a:rPr sz="1050" b="1" spc="-3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п </a:t>
            </a:r>
            <a:r>
              <a:rPr sz="1050" b="1" spc="1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р </a:t>
            </a:r>
            <a:r>
              <a:rPr sz="1050" b="1" spc="1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а </a:t>
            </a:r>
            <a:r>
              <a:rPr sz="1050" b="1" spc="-3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ж </a:t>
            </a:r>
            <a:r>
              <a:rPr sz="1050" b="1" spc="9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н </a:t>
            </a:r>
            <a:r>
              <a:rPr sz="1050" b="1" spc="1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е </a:t>
            </a:r>
            <a:r>
              <a:rPr sz="1050" b="1" spc="-4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н </a:t>
            </a:r>
            <a:r>
              <a:rPr sz="1050" b="1" spc="1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и </a:t>
            </a:r>
            <a:r>
              <a:rPr sz="1050" b="1" spc="2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е</a:t>
            </a:r>
            <a:endParaRPr sz="1050" dirty="0">
              <a:latin typeface="Arial Narrow"/>
              <a:cs typeface="Arial Narrow"/>
            </a:endParaRPr>
          </a:p>
          <a:p>
            <a:pPr marL="152400">
              <a:lnSpc>
                <a:spcPct val="100000"/>
              </a:lnSpc>
              <a:spcBef>
                <a:spcPts val="90"/>
              </a:spcBef>
              <a:tabLst>
                <a:tab pos="466090" algn="l"/>
                <a:tab pos="2332990" algn="l"/>
              </a:tabLst>
            </a:pPr>
            <a:r>
              <a:rPr sz="1050" b="1" dirty="0">
                <a:latin typeface="Arial Narrow"/>
                <a:cs typeface="Arial Narrow"/>
              </a:rPr>
              <a:t>.	п </a:t>
            </a:r>
            <a:r>
              <a:rPr sz="1050" b="1" spc="-7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о </a:t>
            </a:r>
            <a:r>
              <a:rPr sz="1050" b="1" spc="-7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в </a:t>
            </a:r>
            <a:r>
              <a:rPr sz="1050" b="1" spc="-6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т</a:t>
            </a:r>
            <a:r>
              <a:rPr sz="1050" b="1" spc="8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о </a:t>
            </a:r>
            <a:r>
              <a:rPr sz="1050" b="1" spc="-6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р </a:t>
            </a:r>
            <a:r>
              <a:rPr sz="1050" b="1" spc="-7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я </a:t>
            </a:r>
            <a:r>
              <a:rPr sz="1050" b="1" spc="-9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т</a:t>
            </a:r>
            <a:r>
              <a:rPr sz="1050" b="1" spc="9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ь   </a:t>
            </a:r>
            <a:r>
              <a:rPr sz="1050" b="1" spc="-9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п </a:t>
            </a:r>
            <a:r>
              <a:rPr sz="1050" b="1" spc="-6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о   </a:t>
            </a:r>
            <a:r>
              <a:rPr sz="1050" b="1" spc="-9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4  </a:t>
            </a:r>
            <a:r>
              <a:rPr sz="1050" b="1" spc="10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- </a:t>
            </a:r>
            <a:r>
              <a:rPr sz="1050" b="1" spc="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5	р </a:t>
            </a:r>
            <a:r>
              <a:rPr sz="1050" b="1" spc="-7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а </a:t>
            </a:r>
            <a:r>
              <a:rPr sz="1050" b="1" spc="-105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з</a:t>
            </a:r>
            <a:endParaRPr sz="105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06275" cy="676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25325" cy="697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0">
              <a:lnSpc>
                <a:spcPts val="2625"/>
              </a:lnSpc>
            </a:pPr>
            <a:r>
              <a:rPr sz="2600" b="1" spc="70" dirty="0">
                <a:latin typeface="Arial Narrow"/>
                <a:cs typeface="Arial Narrow"/>
              </a:rPr>
              <a:t>С</a:t>
            </a:r>
            <a:r>
              <a:rPr sz="2600" b="1" spc="65" dirty="0">
                <a:latin typeface="Arial Narrow"/>
                <a:cs typeface="Arial Narrow"/>
              </a:rPr>
              <a:t>Л</a:t>
            </a:r>
            <a:r>
              <a:rPr sz="2600" b="1" spc="70" dirty="0">
                <a:latin typeface="Arial Narrow"/>
                <a:cs typeface="Arial Narrow"/>
              </a:rPr>
              <a:t>ЕД</a:t>
            </a:r>
            <a:r>
              <a:rPr sz="2600" b="1" spc="75" dirty="0">
                <a:latin typeface="Arial Narrow"/>
                <a:cs typeface="Arial Narrow"/>
              </a:rPr>
              <a:t>И</a:t>
            </a:r>
            <a:r>
              <a:rPr sz="2600" b="1" spc="60" dirty="0">
                <a:latin typeface="Arial Narrow"/>
                <a:cs typeface="Arial Narrow"/>
              </a:rPr>
              <a:t>Т</a:t>
            </a:r>
            <a:r>
              <a:rPr sz="2600" b="1" dirty="0">
                <a:latin typeface="Arial Narrow"/>
                <a:cs typeface="Arial Narrow"/>
              </a:rPr>
              <a:t>Е</a:t>
            </a:r>
            <a:r>
              <a:rPr sz="2600" b="1" spc="220" dirty="0">
                <a:latin typeface="Arial Narrow"/>
                <a:cs typeface="Arial Narrow"/>
              </a:rPr>
              <a:t> </a:t>
            </a:r>
            <a:r>
              <a:rPr sz="2600" b="1" spc="60" dirty="0">
                <a:latin typeface="Arial Narrow"/>
                <a:cs typeface="Arial Narrow"/>
              </a:rPr>
              <a:t>З</a:t>
            </a:r>
            <a:r>
              <a:rPr sz="2600" b="1" dirty="0">
                <a:latin typeface="Arial Narrow"/>
                <a:cs typeface="Arial Narrow"/>
              </a:rPr>
              <a:t>А</a:t>
            </a:r>
            <a:r>
              <a:rPr sz="2600" b="1" spc="145" dirty="0">
                <a:latin typeface="Arial Narrow"/>
                <a:cs typeface="Arial Narrow"/>
              </a:rPr>
              <a:t> </a:t>
            </a:r>
            <a:r>
              <a:rPr sz="2600" b="1" spc="25" dirty="0">
                <a:latin typeface="Arial Narrow"/>
                <a:cs typeface="Arial Narrow"/>
              </a:rPr>
              <a:t>З</a:t>
            </a:r>
            <a:r>
              <a:rPr sz="2600" b="1" spc="30" dirty="0">
                <a:latin typeface="Arial Narrow"/>
                <a:cs typeface="Arial Narrow"/>
              </a:rPr>
              <a:t>Д</a:t>
            </a:r>
            <a:r>
              <a:rPr sz="2600" b="1" spc="25" dirty="0">
                <a:latin typeface="Arial Narrow"/>
                <a:cs typeface="Arial Narrow"/>
              </a:rPr>
              <a:t>ОР</a:t>
            </a:r>
            <a:r>
              <a:rPr sz="2600" b="1" spc="30" dirty="0">
                <a:latin typeface="Arial Narrow"/>
                <a:cs typeface="Arial Narrow"/>
              </a:rPr>
              <a:t>О</a:t>
            </a:r>
            <a:r>
              <a:rPr sz="2600" b="1" spc="25" dirty="0">
                <a:latin typeface="Arial Narrow"/>
                <a:cs typeface="Arial Narrow"/>
              </a:rPr>
              <a:t>В</a:t>
            </a:r>
            <a:r>
              <a:rPr sz="2600" b="1" spc="30" dirty="0">
                <a:latin typeface="Arial Narrow"/>
                <a:cs typeface="Arial Narrow"/>
              </a:rPr>
              <a:t>Ь</a:t>
            </a:r>
            <a:r>
              <a:rPr sz="2600" b="1" spc="20" dirty="0">
                <a:latin typeface="Arial Narrow"/>
                <a:cs typeface="Arial Narrow"/>
              </a:rPr>
              <a:t>Е</a:t>
            </a:r>
            <a:r>
              <a:rPr sz="2600" b="1" spc="35" dirty="0">
                <a:latin typeface="Arial Narrow"/>
                <a:cs typeface="Arial Narrow"/>
              </a:rPr>
              <a:t>М</a:t>
            </a:r>
            <a:r>
              <a:rPr sz="2600" b="1" dirty="0">
                <a:latin typeface="Arial Narrow"/>
                <a:cs typeface="Arial Narrow"/>
              </a:rPr>
              <a:t>!</a:t>
            </a:r>
            <a:endParaRPr sz="2600" dirty="0">
              <a:latin typeface="Arial Narrow"/>
              <a:cs typeface="Arial Narrow"/>
            </a:endParaRPr>
          </a:p>
          <a:p>
            <a:pPr marR="311150" algn="ctr">
              <a:lnSpc>
                <a:spcPts val="2700"/>
              </a:lnSpc>
            </a:pPr>
            <a:r>
              <a:rPr sz="5050" b="1" dirty="0">
                <a:latin typeface="Arial Narrow"/>
                <a:cs typeface="Arial Narrow"/>
              </a:rPr>
              <a:t>К</a:t>
            </a:r>
            <a:endParaRPr sz="5050" dirty="0">
              <a:latin typeface="Arial Narrow"/>
              <a:cs typeface="Arial Narrow"/>
            </a:endParaRPr>
          </a:p>
          <a:p>
            <a:pPr marL="5410200" indent="-95250">
              <a:lnSpc>
                <a:spcPts val="4230"/>
              </a:lnSpc>
              <a:tabLst>
                <a:tab pos="7515225" algn="l"/>
                <a:tab pos="11438255" algn="l"/>
              </a:tabLst>
            </a:pPr>
            <a:r>
              <a:rPr sz="800" b="1" dirty="0">
                <a:latin typeface="Franklin Gothic Heavy"/>
                <a:cs typeface="Franklin Gothic Heavy"/>
              </a:rPr>
              <a:t>Д</a:t>
            </a:r>
            <a:r>
              <a:rPr sz="800" b="1" spc="-2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3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3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й</a:t>
            </a:r>
            <a:r>
              <a:rPr sz="800" b="1" spc="-3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г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4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с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к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у</a:t>
            </a:r>
            <a:r>
              <a:rPr sz="800" b="1" dirty="0">
                <a:latin typeface="Franklin Gothic Heavy"/>
                <a:cs typeface="Franklin Gothic Heavy"/>
              </a:rPr>
              <a:t>	</a:t>
            </a:r>
            <a:r>
              <a:rPr sz="9675" b="1" spc="-412" baseline="-30146" dirty="0">
                <a:latin typeface="Times New Roman"/>
                <a:cs typeface="Times New Roman"/>
              </a:rPr>
              <a:t>ж</a:t>
            </a:r>
            <a:r>
              <a:rPr sz="9675" b="1" baseline="-30146" dirty="0">
                <a:latin typeface="Times New Roman"/>
                <a:cs typeface="Times New Roman"/>
              </a:rPr>
              <a:t>-	</a:t>
            </a:r>
            <a:r>
              <a:rPr sz="5625" b="1" i="1" spc="-817" baseline="-37777" dirty="0">
                <a:latin typeface="Arial Narrow"/>
                <a:cs typeface="Arial Narrow"/>
              </a:rPr>
              <a:t>Ч</a:t>
            </a:r>
            <a:endParaRPr sz="5625" baseline="-37777" dirty="0">
              <a:latin typeface="Arial Narrow"/>
              <a:cs typeface="Arial Narrow"/>
            </a:endParaRPr>
          </a:p>
          <a:p>
            <a:pPr marL="2876550" indent="2533650">
              <a:lnSpc>
                <a:spcPts val="484"/>
              </a:lnSpc>
            </a:pPr>
            <a:r>
              <a:rPr sz="800" b="1" spc="-5" dirty="0">
                <a:latin typeface="Franklin Gothic Heavy"/>
                <a:cs typeface="Franklin Gothic Heavy"/>
              </a:rPr>
              <a:t>у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ф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 </a:t>
            </a:r>
            <a:r>
              <a:rPr sz="800" b="1" spc="4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95" dirty="0">
                <a:latin typeface="Franklin Gothic Heavy"/>
                <a:cs typeface="Franklin Gothic Heavy"/>
              </a:rPr>
              <a:t> </a:t>
            </a:r>
            <a:r>
              <a:rPr sz="800" b="1" spc="45" dirty="0">
                <a:latin typeface="Franklin Gothic Heavy"/>
                <a:cs typeface="Franklin Gothic Heavy"/>
              </a:rPr>
              <a:t>э</a:t>
            </a:r>
            <a:r>
              <a:rPr sz="800" b="1" spc="25" dirty="0">
                <a:latin typeface="Franklin Gothic Heavy"/>
                <a:cs typeface="Franklin Gothic Heavy"/>
              </a:rPr>
              <a:t>е</a:t>
            </a:r>
            <a:r>
              <a:rPr sz="800" b="1" spc="35" dirty="0">
                <a:latin typeface="Franklin Gothic Heavy"/>
                <a:cs typeface="Franklin Gothic Heavy"/>
              </a:rPr>
              <a:t>м</a:t>
            </a:r>
            <a:r>
              <a:rPr sz="800" b="1" spc="45" dirty="0">
                <a:latin typeface="Franklin Gothic Heavy"/>
                <a:cs typeface="Franklin Gothic Heavy"/>
              </a:rPr>
              <a:t>ег</a:t>
            </a:r>
            <a:r>
              <a:rPr sz="800" b="1" spc="25" dirty="0">
                <a:latin typeface="Franklin Gothic Heavy"/>
                <a:cs typeface="Franklin Gothic Heavy"/>
              </a:rPr>
              <a:t>^</a:t>
            </a:r>
            <a:r>
              <a:rPr sz="800" b="1" spc="40" dirty="0">
                <a:latin typeface="Franklin Gothic Heavy"/>
                <a:cs typeface="Franklin Gothic Heavy"/>
              </a:rPr>
              <a:t>ом</a:t>
            </a:r>
            <a:endParaRPr sz="800" dirty="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R="5090160" algn="ctr">
              <a:lnSpc>
                <a:spcPts val="745"/>
              </a:lnSpc>
            </a:pPr>
            <a:r>
              <a:rPr sz="800" b="1" spc="-5" dirty="0">
                <a:latin typeface="Franklin Gothic Heavy"/>
                <a:cs typeface="Franklin Gothic Heavy"/>
              </a:rPr>
              <a:t>б</a:t>
            </a:r>
            <a:r>
              <a:rPr sz="800" b="1" spc="-4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3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с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с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д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ю</a:t>
            </a:r>
            <a:r>
              <a:rPr sz="800" b="1" spc="-3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:</a:t>
            </a:r>
            <a:endParaRPr sz="800" dirty="0">
              <a:latin typeface="Franklin Gothic Heavy"/>
              <a:cs typeface="Franklin Gothic Heavy"/>
            </a:endParaRPr>
          </a:p>
          <a:p>
            <a:pPr marL="2762250" indent="4829810">
              <a:lnSpc>
                <a:spcPts val="450"/>
              </a:lnSpc>
            </a:pPr>
            <a:r>
              <a:rPr sz="800" b="1" spc="-10" dirty="0">
                <a:latin typeface="Franklin Gothic Heavy"/>
                <a:cs typeface="Franklin Gothic Heavy"/>
              </a:rPr>
              <a:t>Р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г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у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я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endParaRPr sz="800" dirty="0">
              <a:latin typeface="Franklin Gothic Heavy"/>
              <a:cs typeface="Franklin Gothic Heavy"/>
            </a:endParaRPr>
          </a:p>
          <a:p>
            <a:pPr marR="5093335" algn="ctr">
              <a:lnSpc>
                <a:spcPts val="450"/>
              </a:lnSpc>
            </a:pP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х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й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2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ы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ы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й</a:t>
            </a:r>
            <a:endParaRPr sz="800" dirty="0">
              <a:latin typeface="Franklin Gothic Heavy"/>
              <a:cs typeface="Franklin Gothic Heavy"/>
            </a:endParaRPr>
          </a:p>
          <a:p>
            <a:pPr marR="254635" algn="ctr">
              <a:lnSpc>
                <a:spcPts val="745"/>
              </a:lnSpc>
              <a:tabLst>
                <a:tab pos="3970654" algn="l"/>
              </a:tabLst>
            </a:pPr>
            <a:r>
              <a:rPr sz="1200" b="1" spc="-7" baseline="-31250" dirty="0">
                <a:latin typeface="Franklin Gothic Heavy"/>
                <a:cs typeface="Franklin Gothic Heavy"/>
              </a:rPr>
              <a:t>р</a:t>
            </a:r>
            <a:r>
              <a:rPr sz="1200" b="1" spc="-112" baseline="-31250" dirty="0">
                <a:latin typeface="Franklin Gothic Heavy"/>
                <a:cs typeface="Franklin Gothic Heavy"/>
              </a:rPr>
              <a:t> </a:t>
            </a:r>
            <a:r>
              <a:rPr sz="1200" b="1" spc="-7" baseline="-31250" dirty="0">
                <a:latin typeface="Franklin Gothic Heavy"/>
                <a:cs typeface="Franklin Gothic Heavy"/>
              </a:rPr>
              <a:t>е</a:t>
            </a:r>
            <a:r>
              <a:rPr sz="1200" b="1" spc="-112" baseline="-31250" dirty="0">
                <a:latin typeface="Franklin Gothic Heavy"/>
                <a:cs typeface="Franklin Gothic Heavy"/>
              </a:rPr>
              <a:t> </a:t>
            </a:r>
            <a:r>
              <a:rPr sz="1200" b="1" spc="-15" baseline="-31250" dirty="0">
                <a:latin typeface="Franklin Gothic Heavy"/>
                <a:cs typeface="Franklin Gothic Heavy"/>
              </a:rPr>
              <a:t>ж</a:t>
            </a:r>
            <a:r>
              <a:rPr sz="1200" b="1" spc="-82" baseline="-31250" dirty="0">
                <a:latin typeface="Franklin Gothic Heavy"/>
                <a:cs typeface="Franklin Gothic Heavy"/>
              </a:rPr>
              <a:t> </a:t>
            </a:r>
            <a:r>
              <a:rPr sz="1200" b="1" spc="-7" baseline="-31250" dirty="0">
                <a:latin typeface="Franklin Gothic Heavy"/>
                <a:cs typeface="Franklin Gothic Heavy"/>
              </a:rPr>
              <a:t>и</a:t>
            </a:r>
            <a:r>
              <a:rPr sz="1200" b="1" spc="-112" baseline="-31250" dirty="0">
                <a:latin typeface="Franklin Gothic Heavy"/>
                <a:cs typeface="Franklin Gothic Heavy"/>
              </a:rPr>
              <a:t> </a:t>
            </a:r>
            <a:r>
              <a:rPr sz="1200" b="1" baseline="-31250" dirty="0">
                <a:latin typeface="Franklin Gothic Heavy"/>
                <a:cs typeface="Franklin Gothic Heavy"/>
              </a:rPr>
              <a:t>м </a:t>
            </a:r>
            <a:r>
              <a:rPr sz="1200" b="1" spc="67" baseline="-31250" dirty="0">
                <a:latin typeface="Franklin Gothic Heavy"/>
                <a:cs typeface="Franklin Gothic Heavy"/>
              </a:rPr>
              <a:t> </a:t>
            </a:r>
            <a:r>
              <a:rPr sz="1200" b="1" baseline="-31250" dirty="0">
                <a:latin typeface="Franklin Gothic Heavy"/>
                <a:cs typeface="Franklin Gothic Heavy"/>
              </a:rPr>
              <a:t>д</a:t>
            </a:r>
            <a:r>
              <a:rPr sz="1200" b="1" spc="-82" baseline="-31250" dirty="0">
                <a:latin typeface="Franklin Gothic Heavy"/>
                <a:cs typeface="Franklin Gothic Heavy"/>
              </a:rPr>
              <a:t> </a:t>
            </a:r>
            <a:r>
              <a:rPr sz="1200" b="1" baseline="-31250" dirty="0">
                <a:latin typeface="Franklin Gothic Heavy"/>
                <a:cs typeface="Franklin Gothic Heavy"/>
              </a:rPr>
              <a:t>н</a:t>
            </a:r>
            <a:r>
              <a:rPr sz="1200" b="1" spc="-60" baseline="-31250" dirty="0">
                <a:latin typeface="Franklin Gothic Heavy"/>
                <a:cs typeface="Franklin Gothic Heavy"/>
              </a:rPr>
              <a:t> </a:t>
            </a:r>
            <a:r>
              <a:rPr sz="1200" b="1" spc="-7" baseline="-31250" dirty="0">
                <a:latin typeface="Franklin Gothic Heavy"/>
                <a:cs typeface="Franklin Gothic Heavy"/>
              </a:rPr>
              <a:t>я</a:t>
            </a:r>
            <a:r>
              <a:rPr sz="1200" b="1" baseline="-31250" dirty="0">
                <a:latin typeface="Franklin Gothic Heavy"/>
                <a:cs typeface="Franklin Gothic Heavy"/>
              </a:rPr>
              <a:t>	</a:t>
            </a: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в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4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в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й</a:t>
            </a:r>
            <a:r>
              <a:rPr sz="800" b="1" spc="-4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к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в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у</a:t>
            </a:r>
            <a:endParaRPr sz="800" dirty="0">
              <a:latin typeface="Franklin Gothic Heavy"/>
              <a:cs typeface="Franklin Gothic Heavy"/>
            </a:endParaRPr>
          </a:p>
          <a:p>
            <a:pPr marL="5295900" indent="1752600">
              <a:lnSpc>
                <a:spcPct val="100000"/>
              </a:lnSpc>
              <a:spcBef>
                <a:spcPts val="10"/>
              </a:spcBef>
            </a:pPr>
            <a:r>
              <a:rPr sz="800" b="1" spc="-5" dirty="0">
                <a:latin typeface="Franklin Gothic Heavy"/>
                <a:cs typeface="Franklin Gothic Heavy"/>
              </a:rPr>
              <a:t>и 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д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3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3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й</a:t>
            </a:r>
            <a:r>
              <a:rPr sz="800" b="1" spc="-3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6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ж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у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ю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-3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у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б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к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у</a:t>
            </a:r>
            <a:endParaRPr sz="800" dirty="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R="749935" algn="ctr">
              <a:lnSpc>
                <a:spcPct val="100000"/>
              </a:lnSpc>
            </a:pPr>
            <a:r>
              <a:rPr sz="800" b="1" spc="-5" dirty="0">
                <a:latin typeface="Franklin Gothic Heavy"/>
                <a:cs typeface="Franklin Gothic Heavy"/>
              </a:rPr>
              <a:t>З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д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к а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й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с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ь</a:t>
            </a:r>
            <a:endParaRPr sz="800" dirty="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R="2472055" algn="r">
              <a:lnSpc>
                <a:spcPts val="930"/>
              </a:lnSpc>
            </a:pPr>
            <a:r>
              <a:rPr sz="800" b="1" spc="90" dirty="0">
                <a:latin typeface="Franklin Gothic Heavy"/>
                <a:cs typeface="Franklin Gothic Heavy"/>
              </a:rPr>
              <a:t>Е</a:t>
            </a:r>
            <a:r>
              <a:rPr sz="800" b="1" spc="-10" dirty="0">
                <a:latin typeface="Franklin Gothic Heavy"/>
                <a:cs typeface="Franklin Gothic Heavy"/>
              </a:rPr>
              <a:t>ш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ь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85" dirty="0">
                <a:latin typeface="Franklin Gothic Heavy"/>
                <a:cs typeface="Franklin Gothic Heavy"/>
              </a:rPr>
              <a:t>т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endParaRPr sz="800" dirty="0">
              <a:latin typeface="Franklin Gothic Heavy"/>
              <a:cs typeface="Franklin Gothic Heavy"/>
            </a:endParaRPr>
          </a:p>
          <a:p>
            <a:pPr marL="8982710" marR="2190115" algn="ctr">
              <a:lnSpc>
                <a:spcPts val="900"/>
              </a:lnSpc>
              <a:spcBef>
                <a:spcPts val="50"/>
              </a:spcBef>
            </a:pPr>
            <a:r>
              <a:rPr sz="800" b="1" dirty="0">
                <a:latin typeface="Franklin Gothic Heavy"/>
                <a:cs typeface="Franklin Gothic Heavy"/>
              </a:rPr>
              <a:t>с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в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ж</a:t>
            </a:r>
            <a:r>
              <a:rPr sz="800" b="1" spc="-4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3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ф</a:t>
            </a:r>
            <a:r>
              <a:rPr sz="800" b="1" spc="-4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у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к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ь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в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ш</a:t>
            </a:r>
            <a:r>
              <a:rPr sz="800" b="1" spc="-2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endParaRPr sz="800" dirty="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6496050" marR="4630420" algn="ctr">
              <a:lnSpc>
                <a:spcPct val="102099"/>
              </a:lnSpc>
            </a:pPr>
            <a:r>
              <a:rPr sz="800" b="1" dirty="0">
                <a:latin typeface="Franklin Gothic Heavy"/>
                <a:cs typeface="Franklin Gothic Heavy"/>
              </a:rPr>
              <a:t>П</a:t>
            </a:r>
            <a:r>
              <a:rPr sz="800" b="1" spc="-2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4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с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г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у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к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й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95" dirty="0">
                <a:latin typeface="Franklin Gothic Heavy"/>
                <a:cs typeface="Franklin Gothic Heavy"/>
              </a:rPr>
              <a:t>т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20" dirty="0">
                <a:latin typeface="Franklin Gothic Heavy"/>
                <a:cs typeface="Franklin Gothic Heavy"/>
              </a:rPr>
              <a:t> </a:t>
            </a:r>
            <a:r>
              <a:rPr sz="800" b="1" spc="80" dirty="0">
                <a:latin typeface="Franklin Gothic Heavy"/>
                <a:cs typeface="Franklin Gothic Heavy"/>
              </a:rPr>
              <a:t>ру</a:t>
            </a:r>
            <a:r>
              <a:rPr sz="800" b="1" spc="85" dirty="0">
                <a:latin typeface="Franklin Gothic Heavy"/>
                <a:cs typeface="Franklin Gothic Heavy"/>
              </a:rPr>
              <a:t>к</a:t>
            </a:r>
            <a:r>
              <a:rPr sz="800" b="1" spc="80" dirty="0">
                <a:latin typeface="Franklin Gothic Heavy"/>
                <a:cs typeface="Franklin Gothic Heavy"/>
              </a:rPr>
              <a:t>и</a:t>
            </a:r>
            <a:r>
              <a:rPr sz="800" b="1" dirty="0">
                <a:latin typeface="Franklin Gothic Heavy"/>
                <a:cs typeface="Franklin Gothic Heavy"/>
              </a:rPr>
              <a:t>,</a:t>
            </a:r>
            <a:endParaRPr sz="800" dirty="0">
              <a:latin typeface="Franklin Gothic Heavy"/>
              <a:cs typeface="Franklin Gothic Heavy"/>
            </a:endParaRPr>
          </a:p>
          <a:p>
            <a:pPr marL="1846580" algn="ctr">
              <a:lnSpc>
                <a:spcPts val="890"/>
              </a:lnSpc>
            </a:pP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3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ш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г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,</a:t>
            </a:r>
            <a:endParaRPr sz="800" dirty="0">
              <a:latin typeface="Franklin Gothic Heavy"/>
              <a:cs typeface="Franklin Gothic Heavy"/>
            </a:endParaRPr>
          </a:p>
          <a:p>
            <a:pPr marL="1823085" algn="ctr">
              <a:lnSpc>
                <a:spcPct val="100000"/>
              </a:lnSpc>
              <a:spcBef>
                <a:spcPts val="20"/>
              </a:spcBef>
            </a:pP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ы</a:t>
            </a:r>
            <a:r>
              <a:rPr sz="800" b="1" spc="-4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э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й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3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с</a:t>
            </a:r>
            <a:endParaRPr sz="800" dirty="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8572500" marR="2825115" indent="-8890" algn="r">
              <a:lnSpc>
                <a:spcPts val="900"/>
              </a:lnSpc>
            </a:pPr>
            <a:r>
              <a:rPr sz="800" b="1" dirty="0">
                <a:latin typeface="Franklin Gothic Heavy"/>
                <a:cs typeface="Franklin Gothic Heavy"/>
              </a:rPr>
              <a:t>О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75" dirty="0">
                <a:latin typeface="Franklin Gothic Heavy"/>
                <a:cs typeface="Franklin Gothic Heavy"/>
              </a:rPr>
              <a:t>г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^</a:t>
            </a:r>
            <a:r>
              <a:rPr sz="800" b="1" spc="-105" dirty="0">
                <a:latin typeface="Franklin Gothic Heavy"/>
                <a:cs typeface="Franklin Gothic Heavy"/>
              </a:rPr>
              <a:t> </a:t>
            </a:r>
            <a:r>
              <a:rPr sz="800" b="1" spc="85" dirty="0">
                <a:latin typeface="Franklin Gothic Heavy"/>
                <a:cs typeface="Franklin Gothic Heavy"/>
              </a:rPr>
              <a:t>т</a:t>
            </a:r>
            <a:r>
              <a:rPr sz="800" b="1" spc="-5" dirty="0">
                <a:latin typeface="Franklin Gothic Heavy"/>
                <a:cs typeface="Franklin Gothic Heavy"/>
              </a:rPr>
              <a:t>е п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с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щ</a:t>
            </a:r>
            <a:r>
              <a:rPr sz="800" b="1" spc="-2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endParaRPr sz="800" dirty="0">
              <a:latin typeface="Franklin Gothic Heavy"/>
              <a:cs typeface="Franklin Gothic Heavy"/>
            </a:endParaRPr>
          </a:p>
          <a:p>
            <a:pPr marL="6257290" indent="2239010">
              <a:lnSpc>
                <a:spcPts val="880"/>
              </a:lnSpc>
            </a:pP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3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д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5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ы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х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6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95" dirty="0">
                <a:latin typeface="Franklin Gothic Heavy"/>
                <a:cs typeface="Franklin Gothic Heavy"/>
              </a:rPr>
              <a:t>с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endParaRPr sz="800" dirty="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6257290" marR="4496435" algn="ctr">
              <a:lnSpc>
                <a:spcPct val="99000"/>
              </a:lnSpc>
            </a:pPr>
            <a:r>
              <a:rPr sz="800" b="1" spc="-5" dirty="0">
                <a:latin typeface="Franklin Gothic Heavy"/>
                <a:cs typeface="Franklin Gothic Heavy"/>
              </a:rPr>
              <a:t>С</a:t>
            </a:r>
            <a:r>
              <a:rPr sz="800" b="1" spc="-2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л</a:t>
            </a:r>
            <a:r>
              <a:rPr sz="800" b="1" spc="-5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3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д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3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6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 </a:t>
            </a:r>
            <a:r>
              <a:rPr sz="800" b="1" spc="55" dirty="0">
                <a:latin typeface="Franklin Gothic Heavy"/>
                <a:cs typeface="Franklin Gothic Heavy"/>
              </a:rPr>
              <a:t>э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-3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в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5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-8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 </a:t>
            </a: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б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ы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б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к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 </a:t>
            </a:r>
            <a:r>
              <a:rPr sz="800" b="1" spc="60" dirty="0">
                <a:latin typeface="Franklin Gothic Heavy"/>
                <a:cs typeface="Franklin Gothic Heavy"/>
              </a:rPr>
              <a:t>э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-3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к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</a:t>
            </a:r>
            <a:r>
              <a:rPr sz="800" b="1" spc="-7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ь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ю</a:t>
            </a:r>
            <a:r>
              <a:rPr sz="800" b="1" spc="-6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т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о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             </a:t>
            </a:r>
            <a:r>
              <a:rPr sz="800" b="1" spc="-5" dirty="0">
                <a:latin typeface="Franklin Gothic Heavy"/>
                <a:cs typeface="Franklin Gothic Heavy"/>
              </a:rPr>
              <a:t>(</a:t>
            </a:r>
            <a:r>
              <a:rPr sz="800" b="1" spc="-12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п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р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85" dirty="0">
                <a:latin typeface="Franklin Gothic Heavy"/>
                <a:cs typeface="Franklin Gothic Heavy"/>
              </a:rPr>
              <a:t>р</a:t>
            </a:r>
            <a:r>
              <a:rPr sz="800" b="1" spc="90" dirty="0">
                <a:latin typeface="Franklin Gothic Heavy"/>
                <a:cs typeface="Franklin Gothic Heavy"/>
              </a:rPr>
              <a:t>ь</a:t>
            </a:r>
            <a:r>
              <a:rPr sz="800" b="1" spc="-5" dirty="0">
                <a:latin typeface="Franklin Gothic Heavy"/>
                <a:cs typeface="Franklin Gothic Heavy"/>
              </a:rPr>
              <a:t>&lt;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в</a:t>
            </a:r>
            <a:r>
              <a:rPr sz="800" b="1" dirty="0">
                <a:latin typeface="Franklin Gothic Heavy"/>
                <a:cs typeface="Franklin Gothic Heavy"/>
              </a:rPr>
              <a:t>  </a:t>
            </a:r>
            <a:r>
              <a:rPr sz="800" b="1" spc="-5" dirty="0">
                <a:latin typeface="Franklin Gothic Heavy"/>
                <a:cs typeface="Franklin Gothic Heavy"/>
              </a:rPr>
              <a:t>к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а</a:t>
            </a:r>
            <a:r>
              <a:rPr sz="800" b="1" spc="-100" dirty="0">
                <a:latin typeface="Franklin Gothic Heavy"/>
                <a:cs typeface="Franklin Gothic Heavy"/>
              </a:rPr>
              <a:t> </a:t>
            </a:r>
            <a:r>
              <a:rPr sz="800" b="1" spc="-10" dirty="0">
                <a:latin typeface="Franklin Gothic Heavy"/>
                <a:cs typeface="Franklin Gothic Heavy"/>
              </a:rPr>
              <a:t>ж</a:t>
            </a:r>
            <a:r>
              <a:rPr sz="800" b="1" spc="-90" dirty="0">
                <a:latin typeface="Franklin Gothic Heavy"/>
                <a:cs typeface="Franklin Gothic Heavy"/>
              </a:rPr>
              <a:t> </a:t>
            </a:r>
            <a:r>
              <a:rPr sz="800" b="1" spc="90" dirty="0">
                <a:latin typeface="Franklin Gothic Heavy"/>
                <a:cs typeface="Franklin Gothic Heavy"/>
              </a:rPr>
              <a:t>д</a:t>
            </a:r>
            <a:r>
              <a:rPr sz="800" b="1" spc="-10" dirty="0">
                <a:latin typeface="Franklin Gothic Heavy"/>
                <a:cs typeface="Franklin Gothic Heavy"/>
              </a:rPr>
              <a:t>ы</a:t>
            </a:r>
            <a:r>
              <a:rPr sz="800" b="1" spc="-8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е</a:t>
            </a:r>
            <a:endParaRPr sz="800" dirty="0">
              <a:latin typeface="Franklin Gothic Heavy"/>
              <a:cs typeface="Franklin Gothic Heavy"/>
            </a:endParaRPr>
          </a:p>
          <a:p>
            <a:pPr marL="1727835" algn="ctr">
              <a:lnSpc>
                <a:spcPts val="900"/>
              </a:lnSpc>
            </a:pPr>
            <a:r>
              <a:rPr sz="800" b="1" spc="5" dirty="0">
                <a:latin typeface="Franklin Gothic Heavy"/>
                <a:cs typeface="Franklin Gothic Heavy"/>
              </a:rPr>
              <a:t>1</a:t>
            </a:r>
            <a:r>
              <a:rPr sz="800" b="1" spc="-5" dirty="0">
                <a:latin typeface="Franklin Gothic Heavy"/>
                <a:cs typeface="Franklin Gothic Heavy"/>
              </a:rPr>
              <a:t>S</a:t>
            </a:r>
            <a:r>
              <a:rPr sz="800" b="1" spc="30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-  </a:t>
            </a:r>
            <a:r>
              <a:rPr sz="800" b="1" spc="-75" dirty="0">
                <a:latin typeface="Franklin Gothic Heavy"/>
                <a:cs typeface="Franklin Gothic Heavy"/>
              </a:rPr>
              <a:t> </a:t>
            </a:r>
            <a:r>
              <a:rPr sz="800" b="1" spc="80" dirty="0">
                <a:latin typeface="Franklin Gothic Heavy"/>
                <a:cs typeface="Franklin Gothic Heavy"/>
              </a:rPr>
              <a:t>2</a:t>
            </a:r>
            <a:r>
              <a:rPr sz="800" b="1" spc="-5" dirty="0">
                <a:latin typeface="Franklin Gothic Heavy"/>
                <a:cs typeface="Franklin Gothic Heavy"/>
              </a:rPr>
              <a:t>0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м </a:t>
            </a:r>
            <a:r>
              <a:rPr sz="800" b="1" spc="-25" dirty="0">
                <a:latin typeface="Franklin Gothic Heavy"/>
                <a:cs typeface="Franklin Gothic Heavy"/>
              </a:rPr>
              <a:t> </a:t>
            </a:r>
            <a:r>
              <a:rPr sz="800" b="1" spc="-5" dirty="0">
                <a:latin typeface="Franklin Gothic Heavy"/>
                <a:cs typeface="Franklin Gothic Heavy"/>
              </a:rPr>
              <a:t>и</a:t>
            </a:r>
            <a:r>
              <a:rPr sz="800" b="1" dirty="0">
                <a:latin typeface="Franklin Gothic Heavy"/>
                <a:cs typeface="Franklin Gothic Heavy"/>
              </a:rPr>
              <a:t> </a:t>
            </a:r>
            <a:r>
              <a:rPr sz="800" b="1" spc="-9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н</a:t>
            </a:r>
            <a:r>
              <a:rPr sz="800" b="1" spc="95" dirty="0">
                <a:latin typeface="Franklin Gothic Heavy"/>
                <a:cs typeface="Franklin Gothic Heavy"/>
              </a:rPr>
              <a:t> </a:t>
            </a:r>
            <a:r>
              <a:rPr sz="800" b="1" dirty="0">
                <a:latin typeface="Franklin Gothic Heavy"/>
                <a:cs typeface="Franklin Gothic Heavy"/>
              </a:rPr>
              <a:t>^</a:t>
            </a:r>
            <a:endParaRPr sz="800" dirty="0">
              <a:latin typeface="Franklin Gothic Heavy"/>
              <a:cs typeface="Franklin Gothic Heavy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25325" cy="697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34850" cy="695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525" algn="ctr">
              <a:lnSpc>
                <a:spcPct val="100000"/>
              </a:lnSpc>
            </a:pPr>
            <a:r>
              <a:rPr sz="2600" b="1" dirty="0">
                <a:latin typeface="Arial Narrow"/>
                <a:cs typeface="Arial Narrow"/>
              </a:rPr>
              <a:t>Е</a:t>
            </a:r>
            <a:r>
              <a:rPr sz="2600" b="1" spc="10" dirty="0">
                <a:latin typeface="Arial Narrow"/>
                <a:cs typeface="Arial Narrow"/>
              </a:rPr>
              <a:t> </a:t>
            </a:r>
            <a:r>
              <a:rPr sz="2600" b="1" dirty="0">
                <a:latin typeface="Arial Narrow"/>
                <a:cs typeface="Arial Narrow"/>
              </a:rPr>
              <a:t>НА </a:t>
            </a:r>
            <a:r>
              <a:rPr sz="2600" b="1" spc="130" dirty="0">
                <a:latin typeface="Arial Narrow"/>
                <a:cs typeface="Arial Narrow"/>
              </a:rPr>
              <a:t>Д</a:t>
            </a:r>
            <a:r>
              <a:rPr sz="2600" b="1" spc="140" dirty="0">
                <a:latin typeface="Arial Narrow"/>
                <a:cs typeface="Arial Narrow"/>
              </a:rPr>
              <a:t>О</a:t>
            </a:r>
            <a:r>
              <a:rPr sz="2600" b="1" spc="150" dirty="0">
                <a:latin typeface="Arial Narrow"/>
                <a:cs typeface="Arial Narrow"/>
              </a:rPr>
              <a:t>М</a:t>
            </a:r>
            <a:r>
              <a:rPr sz="2600" b="1" spc="105" dirty="0">
                <a:latin typeface="Arial Narrow"/>
                <a:cs typeface="Arial Narrow"/>
              </a:rPr>
              <a:t>У</a:t>
            </a:r>
            <a:r>
              <a:rPr sz="2600" b="1" dirty="0">
                <a:latin typeface="Arial Narrow"/>
                <a:cs typeface="Arial Narrow"/>
              </a:rPr>
              <a:t>:</a:t>
            </a:r>
            <a:r>
              <a:rPr sz="2600" b="1" spc="290" dirty="0">
                <a:latin typeface="Arial Narrow"/>
                <a:cs typeface="Arial Narrow"/>
              </a:rPr>
              <a:t> </a:t>
            </a:r>
            <a:r>
              <a:rPr sz="2600" b="1" spc="-55" dirty="0">
                <a:latin typeface="Arial Narrow"/>
                <a:cs typeface="Arial Narrow"/>
              </a:rPr>
              <a:t>ПР</a:t>
            </a:r>
            <a:r>
              <a:rPr sz="2600" b="1" spc="-65" dirty="0">
                <a:latin typeface="Arial Narrow"/>
                <a:cs typeface="Arial Narrow"/>
              </a:rPr>
              <a:t>О</a:t>
            </a:r>
            <a:r>
              <a:rPr sz="2600" b="1" spc="-60" dirty="0">
                <a:latin typeface="Arial Narrow"/>
                <a:cs typeface="Arial Narrow"/>
              </a:rPr>
              <a:t>С</a:t>
            </a:r>
            <a:r>
              <a:rPr sz="2600" b="1" spc="-55" dirty="0">
                <a:latin typeface="Arial Narrow"/>
                <a:cs typeface="Arial Narrow"/>
              </a:rPr>
              <a:t>Т</a:t>
            </a:r>
            <a:r>
              <a:rPr sz="2600" b="1" dirty="0">
                <a:latin typeface="Arial Narrow"/>
                <a:cs typeface="Arial Narrow"/>
              </a:rPr>
              <a:t>О</a:t>
            </a:r>
            <a:r>
              <a:rPr sz="2600" b="1" spc="165" dirty="0">
                <a:latin typeface="Arial Narrow"/>
                <a:cs typeface="Arial Narrow"/>
              </a:rPr>
              <a:t> </a:t>
            </a:r>
            <a:r>
              <a:rPr sz="2600" b="1" dirty="0">
                <a:latin typeface="Arial Narrow"/>
                <a:cs typeface="Arial Narrow"/>
              </a:rPr>
              <a:t>И</a:t>
            </a:r>
            <a:r>
              <a:rPr sz="2600" b="1" spc="-30" dirty="0">
                <a:latin typeface="Arial Narrow"/>
                <a:cs typeface="Arial Narrow"/>
              </a:rPr>
              <a:t> </a:t>
            </a:r>
            <a:r>
              <a:rPr sz="2600" b="1" spc="95" dirty="0">
                <a:latin typeface="Arial Narrow"/>
                <a:cs typeface="Arial Narrow"/>
              </a:rPr>
              <a:t>Э</a:t>
            </a:r>
            <a:r>
              <a:rPr sz="2600" b="1" spc="114" dirty="0">
                <a:latin typeface="Arial Narrow"/>
                <a:cs typeface="Arial Narrow"/>
              </a:rPr>
              <a:t>Ф</a:t>
            </a:r>
            <a:r>
              <a:rPr sz="2600" b="1" spc="110" dirty="0">
                <a:latin typeface="Arial Narrow"/>
                <a:cs typeface="Arial Narrow"/>
              </a:rPr>
              <a:t>Ф</a:t>
            </a:r>
            <a:r>
              <a:rPr sz="2600" b="1" spc="90" dirty="0">
                <a:latin typeface="Arial Narrow"/>
                <a:cs typeface="Arial Narrow"/>
              </a:rPr>
              <a:t>Е</a:t>
            </a:r>
            <a:r>
              <a:rPr sz="2600" b="1" spc="75" dirty="0">
                <a:latin typeface="Arial Narrow"/>
                <a:cs typeface="Arial Narrow"/>
              </a:rPr>
              <a:t>К</a:t>
            </a:r>
            <a:r>
              <a:rPr sz="2600" b="1" spc="80" dirty="0">
                <a:latin typeface="Arial Narrow"/>
                <a:cs typeface="Arial Narrow"/>
              </a:rPr>
              <a:t>Т</a:t>
            </a:r>
            <a:r>
              <a:rPr sz="2600" b="1" spc="90" dirty="0">
                <a:latin typeface="Arial Narrow"/>
                <a:cs typeface="Arial Narrow"/>
              </a:rPr>
              <a:t>И</a:t>
            </a:r>
            <a:r>
              <a:rPr sz="2600" b="1" spc="95" dirty="0">
                <a:latin typeface="Arial Narrow"/>
                <a:cs typeface="Arial Narrow"/>
              </a:rPr>
              <a:t>ВН</a:t>
            </a:r>
            <a:r>
              <a:rPr sz="2600" b="1" spc="100" dirty="0">
                <a:latin typeface="Arial Narrow"/>
                <a:cs typeface="Arial Narrow"/>
              </a:rPr>
              <a:t>О</a:t>
            </a:r>
            <a:r>
              <a:rPr sz="2600" b="1" dirty="0">
                <a:latin typeface="Arial Narrow"/>
                <a:cs typeface="Arial Narrow"/>
              </a:rPr>
              <a:t>!</a:t>
            </a:r>
            <a:endParaRPr sz="2600" dirty="0">
              <a:latin typeface="Arial Narrow"/>
              <a:cs typeface="Arial Narrow"/>
            </a:endParaRPr>
          </a:p>
          <a:p>
            <a:pPr marL="4076700" indent="3657600">
              <a:lnSpc>
                <a:spcPct val="100000"/>
              </a:lnSpc>
              <a:spcBef>
                <a:spcPts val="660"/>
              </a:spcBef>
            </a:pPr>
            <a:r>
              <a:rPr sz="1750" spc="30" dirty="0">
                <a:latin typeface="Arial Narrow"/>
                <a:cs typeface="Arial Narrow"/>
              </a:rPr>
              <a:t>Н</a:t>
            </a:r>
            <a:r>
              <a:rPr sz="1750" spc="35" dirty="0">
                <a:latin typeface="Arial Narrow"/>
                <a:cs typeface="Arial Narrow"/>
              </a:rPr>
              <a:t>С</a:t>
            </a:r>
            <a:r>
              <a:rPr sz="1750" spc="30" dirty="0">
                <a:latin typeface="Arial Narrow"/>
                <a:cs typeface="Arial Narrow"/>
              </a:rPr>
              <a:t>Т</a:t>
            </a:r>
            <a:r>
              <a:rPr sz="1750" spc="25" dirty="0">
                <a:latin typeface="Arial Narrow"/>
                <a:cs typeface="Arial Narrow"/>
              </a:rPr>
              <a:t>РУК</a:t>
            </a:r>
            <a:r>
              <a:rPr sz="1750" spc="35" dirty="0">
                <a:latin typeface="Arial Narrow"/>
                <a:cs typeface="Arial Narrow"/>
              </a:rPr>
              <a:t>Ц</a:t>
            </a:r>
            <a:r>
              <a:rPr sz="1750" spc="30" dirty="0">
                <a:latin typeface="Arial Narrow"/>
                <a:cs typeface="Arial Narrow"/>
              </a:rPr>
              <a:t>И</a:t>
            </a:r>
            <a:r>
              <a:rPr sz="1750" dirty="0">
                <a:latin typeface="Arial Narrow"/>
                <a:cs typeface="Arial Narrow"/>
              </a:rPr>
              <a:t>Я</a:t>
            </a:r>
            <a:r>
              <a:rPr sz="1750" spc="160" dirty="0">
                <a:latin typeface="Arial Narrow"/>
                <a:cs typeface="Arial Narrow"/>
              </a:rPr>
              <a:t> </a:t>
            </a:r>
            <a:r>
              <a:rPr sz="1750" dirty="0">
                <a:latin typeface="Arial Narrow"/>
                <a:cs typeface="Arial Narrow"/>
              </a:rPr>
              <a:t>д</a:t>
            </a:r>
            <a:r>
              <a:rPr sz="1750" spc="-120" dirty="0">
                <a:latin typeface="Arial Narrow"/>
                <a:cs typeface="Arial Narrow"/>
              </a:rPr>
              <a:t> </a:t>
            </a:r>
            <a:r>
              <a:rPr sz="1750" dirty="0">
                <a:latin typeface="Arial Narrow"/>
                <a:cs typeface="Arial Narrow"/>
              </a:rPr>
              <a:t>л</a:t>
            </a:r>
            <a:r>
              <a:rPr sz="1750" spc="-110" dirty="0">
                <a:latin typeface="Arial Narrow"/>
                <a:cs typeface="Arial Narrow"/>
              </a:rPr>
              <a:t> </a:t>
            </a:r>
            <a:r>
              <a:rPr sz="1750" dirty="0">
                <a:latin typeface="Arial Narrow"/>
                <a:cs typeface="Arial Narrow"/>
              </a:rPr>
              <a:t>я  </a:t>
            </a:r>
            <a:r>
              <a:rPr sz="1750" spc="10" dirty="0">
                <a:latin typeface="Arial Narrow"/>
                <a:cs typeface="Arial Narrow"/>
              </a:rPr>
              <a:t>Р</a:t>
            </a:r>
            <a:r>
              <a:rPr sz="1750" spc="20" dirty="0">
                <a:latin typeface="Arial Narrow"/>
                <a:cs typeface="Arial Narrow"/>
              </a:rPr>
              <a:t>О</a:t>
            </a:r>
            <a:r>
              <a:rPr sz="1750" spc="15" dirty="0">
                <a:latin typeface="Arial Narrow"/>
                <a:cs typeface="Arial Narrow"/>
              </a:rPr>
              <a:t>ДИТЕ</a:t>
            </a:r>
            <a:r>
              <a:rPr sz="1750" spc="10" dirty="0">
                <a:latin typeface="Arial Narrow"/>
                <a:cs typeface="Arial Narrow"/>
              </a:rPr>
              <a:t>Л</a:t>
            </a:r>
            <a:r>
              <a:rPr sz="1750" dirty="0">
                <a:latin typeface="Arial Narrow"/>
                <a:cs typeface="Arial Narrow"/>
              </a:rPr>
              <a:t>Е</a:t>
            </a: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4076700">
              <a:lnSpc>
                <a:spcPct val="100000"/>
              </a:lnSpc>
            </a:pPr>
            <a:r>
              <a:rPr sz="1750" b="1" spc="160" dirty="0">
                <a:latin typeface="Arial Narrow"/>
                <a:cs typeface="Arial Narrow"/>
              </a:rPr>
              <a:t>К</a:t>
            </a:r>
            <a:r>
              <a:rPr sz="1750" b="1" spc="185" dirty="0">
                <a:latin typeface="Arial Narrow"/>
                <a:cs typeface="Arial Narrow"/>
              </a:rPr>
              <a:t>А</a:t>
            </a:r>
            <a:r>
              <a:rPr sz="1750" b="1" dirty="0">
                <a:latin typeface="Arial Narrow"/>
                <a:cs typeface="Arial Narrow"/>
              </a:rPr>
              <a:t>К </a:t>
            </a:r>
            <a:r>
              <a:rPr sz="1750" b="1" spc="-114" dirty="0">
                <a:latin typeface="Arial Narrow"/>
                <a:cs typeface="Arial Narrow"/>
              </a:rPr>
              <a:t> </a:t>
            </a:r>
            <a:r>
              <a:rPr sz="1750" b="1" spc="85" dirty="0">
                <a:latin typeface="Arial Narrow"/>
                <a:cs typeface="Arial Narrow"/>
              </a:rPr>
              <a:t>П</a:t>
            </a:r>
            <a:r>
              <a:rPr sz="1750" b="1" spc="80" dirty="0">
                <a:latin typeface="Arial Narrow"/>
                <a:cs typeface="Arial Narrow"/>
              </a:rPr>
              <a:t>Е</a:t>
            </a:r>
            <a:r>
              <a:rPr sz="1750" b="1" spc="75" dirty="0">
                <a:latin typeface="Arial Narrow"/>
                <a:cs typeface="Arial Narrow"/>
              </a:rPr>
              <a:t>РЕ</a:t>
            </a:r>
            <a:r>
              <a:rPr sz="1750" b="1" spc="90" dirty="0">
                <a:latin typeface="Arial Narrow"/>
                <a:cs typeface="Arial Narrow"/>
              </a:rPr>
              <a:t>Й</a:t>
            </a:r>
            <a:r>
              <a:rPr sz="1750" b="1" spc="70" dirty="0">
                <a:latin typeface="Arial Narrow"/>
                <a:cs typeface="Arial Narrow"/>
              </a:rPr>
              <a:t>Т</a:t>
            </a:r>
            <a:r>
              <a:rPr sz="1750" b="1" dirty="0">
                <a:latin typeface="Arial Narrow"/>
                <a:cs typeface="Arial Narrow"/>
              </a:rPr>
              <a:t>И </a:t>
            </a:r>
            <a:r>
              <a:rPr sz="1750" b="1" spc="-190" dirty="0">
                <a:latin typeface="Arial Narrow"/>
                <a:cs typeface="Arial Narrow"/>
              </a:rPr>
              <a:t> </a:t>
            </a:r>
            <a:r>
              <a:rPr sz="1750" b="1" spc="85" dirty="0">
                <a:latin typeface="Arial Narrow"/>
                <a:cs typeface="Arial Narrow"/>
              </a:rPr>
              <a:t>Н</a:t>
            </a:r>
            <a:r>
              <a:rPr sz="1750" b="1" dirty="0">
                <a:latin typeface="Arial Narrow"/>
                <a:cs typeface="Arial Narrow"/>
              </a:rPr>
              <a:t>А</a:t>
            </a:r>
            <a:r>
              <a:rPr sz="1750" b="1" spc="140" dirty="0">
                <a:latin typeface="Arial Narrow"/>
                <a:cs typeface="Arial Narrow"/>
              </a:rPr>
              <a:t> </a:t>
            </a:r>
            <a:r>
              <a:rPr sz="1750" b="1" spc="125" dirty="0">
                <a:latin typeface="Arial Narrow"/>
                <a:cs typeface="Arial Narrow"/>
              </a:rPr>
              <a:t>Д</a:t>
            </a:r>
            <a:r>
              <a:rPr sz="1750" b="1" spc="135" dirty="0">
                <a:latin typeface="Arial Narrow"/>
                <a:cs typeface="Arial Narrow"/>
              </a:rPr>
              <a:t>О</a:t>
            </a:r>
            <a:r>
              <a:rPr sz="1750" b="1" spc="140" dirty="0">
                <a:latin typeface="Arial Narrow"/>
                <a:cs typeface="Arial Narrow"/>
              </a:rPr>
              <a:t>М</a:t>
            </a:r>
            <a:r>
              <a:rPr sz="1750" b="1" spc="120" dirty="0">
                <a:latin typeface="Arial Narrow"/>
                <a:cs typeface="Arial Narrow"/>
              </a:rPr>
              <a:t>А</a:t>
            </a:r>
            <a:r>
              <a:rPr sz="1750" b="1" spc="170" dirty="0">
                <a:latin typeface="Arial Narrow"/>
                <a:cs typeface="Arial Narrow"/>
              </a:rPr>
              <a:t>Ш</a:t>
            </a:r>
            <a:r>
              <a:rPr sz="1750" b="1" spc="125" dirty="0">
                <a:latin typeface="Arial Narrow"/>
                <a:cs typeface="Arial Narrow"/>
              </a:rPr>
              <a:t>Н</a:t>
            </a:r>
            <a:r>
              <a:rPr sz="1750" b="1" spc="110" dirty="0">
                <a:latin typeface="Arial Narrow"/>
                <a:cs typeface="Arial Narrow"/>
              </a:rPr>
              <a:t>Е</a:t>
            </a:r>
            <a:r>
              <a:rPr sz="1750" b="1" dirty="0">
                <a:latin typeface="Arial Narrow"/>
                <a:cs typeface="Arial Narrow"/>
              </a:rPr>
              <a:t>Е</a:t>
            </a:r>
            <a:r>
              <a:rPr sz="1750" b="1" spc="160" dirty="0">
                <a:latin typeface="Arial Narrow"/>
                <a:cs typeface="Arial Narrow"/>
              </a:rPr>
              <a:t> </a:t>
            </a:r>
            <a:r>
              <a:rPr sz="1750" b="1" spc="114" dirty="0">
                <a:latin typeface="Arial Narrow"/>
                <a:cs typeface="Arial Narrow"/>
              </a:rPr>
              <a:t>О</a:t>
            </a:r>
            <a:r>
              <a:rPr sz="1750" b="1" spc="105" dirty="0">
                <a:latin typeface="Arial Narrow"/>
                <a:cs typeface="Arial Narrow"/>
              </a:rPr>
              <a:t>Б</a:t>
            </a:r>
            <a:r>
              <a:rPr sz="1750" b="1" spc="85" dirty="0">
                <a:latin typeface="Arial Narrow"/>
                <a:cs typeface="Arial Narrow"/>
              </a:rPr>
              <a:t>У</a:t>
            </a:r>
            <a:r>
              <a:rPr sz="1750" b="1" spc="105" dirty="0">
                <a:latin typeface="Arial Narrow"/>
                <a:cs typeface="Arial Narrow"/>
              </a:rPr>
              <a:t>Ч</a:t>
            </a:r>
            <a:r>
              <a:rPr sz="1750" b="1" spc="95" dirty="0">
                <a:latin typeface="Arial Narrow"/>
                <a:cs typeface="Arial Narrow"/>
              </a:rPr>
              <a:t>Е</a:t>
            </a:r>
            <a:r>
              <a:rPr sz="1750" b="1" spc="100" dirty="0">
                <a:latin typeface="Arial Narrow"/>
                <a:cs typeface="Arial Narrow"/>
              </a:rPr>
              <a:t>Н</a:t>
            </a:r>
            <a:r>
              <a:rPr sz="1750" b="1" spc="105" dirty="0">
                <a:latin typeface="Arial Narrow"/>
                <a:cs typeface="Arial Narrow"/>
              </a:rPr>
              <a:t>И</a:t>
            </a:r>
            <a:r>
              <a:rPr sz="1750" b="1" spc="95" dirty="0">
                <a:latin typeface="Arial Narrow"/>
                <a:cs typeface="Arial Narrow"/>
              </a:rPr>
              <a:t>Е</a:t>
            </a:r>
            <a:r>
              <a:rPr sz="1750" b="1" dirty="0">
                <a:latin typeface="Arial Narrow"/>
                <a:cs typeface="Arial Narrow"/>
              </a:rPr>
              <a:t>?</a:t>
            </a:r>
            <a:r>
              <a:rPr sz="1750" b="1" spc="135" dirty="0">
                <a:latin typeface="Arial Narrow"/>
                <a:cs typeface="Arial Narrow"/>
              </a:rPr>
              <a:t> </a:t>
            </a:r>
            <a:r>
              <a:rPr sz="1750" b="1" spc="15" dirty="0">
                <a:latin typeface="Arial Narrow"/>
                <a:cs typeface="Arial Narrow"/>
              </a:rPr>
              <a:t>В</a:t>
            </a:r>
            <a:r>
              <a:rPr sz="1750" b="1" spc="10" dirty="0">
                <a:latin typeface="Arial Narrow"/>
                <a:cs typeface="Arial Narrow"/>
              </a:rPr>
              <a:t>С</a:t>
            </a:r>
            <a:r>
              <a:rPr sz="1750" b="1" dirty="0">
                <a:latin typeface="Arial Narrow"/>
                <a:cs typeface="Arial Narrow"/>
              </a:rPr>
              <a:t>Ё</a:t>
            </a:r>
            <a:r>
              <a:rPr sz="1750" b="1" spc="135" dirty="0">
                <a:latin typeface="Arial Narrow"/>
                <a:cs typeface="Arial Narrow"/>
              </a:rPr>
              <a:t> </a:t>
            </a:r>
            <a:r>
              <a:rPr sz="1750" b="1" spc="50" dirty="0">
                <a:latin typeface="Arial Narrow"/>
                <a:cs typeface="Arial Narrow"/>
              </a:rPr>
              <a:t>ОЧ</a:t>
            </a:r>
            <a:r>
              <a:rPr sz="1750" b="1" spc="40" dirty="0">
                <a:latin typeface="Arial Narrow"/>
                <a:cs typeface="Arial Narrow"/>
              </a:rPr>
              <a:t>Е</a:t>
            </a:r>
            <a:r>
              <a:rPr sz="1750" b="1" spc="50" dirty="0">
                <a:latin typeface="Arial Narrow"/>
                <a:cs typeface="Arial Narrow"/>
              </a:rPr>
              <a:t>Н</a:t>
            </a:r>
            <a:r>
              <a:rPr sz="1750" b="1" dirty="0">
                <a:latin typeface="Arial Narrow"/>
                <a:cs typeface="Arial Narrow"/>
              </a:rPr>
              <a:t>Ь </a:t>
            </a:r>
            <a:r>
              <a:rPr sz="1750" b="1" spc="-155" dirty="0">
                <a:latin typeface="Arial Narrow"/>
                <a:cs typeface="Arial Narrow"/>
              </a:rPr>
              <a:t> </a:t>
            </a:r>
            <a:r>
              <a:rPr sz="1750" b="1" dirty="0">
                <a:latin typeface="Arial Narrow"/>
                <a:cs typeface="Arial Narrow"/>
              </a:rPr>
              <a:t>П</a:t>
            </a:r>
            <a:r>
              <a:rPr sz="1750" b="1" spc="15" dirty="0">
                <a:latin typeface="Arial Narrow"/>
                <a:cs typeface="Arial Narrow"/>
              </a:rPr>
              <a:t>Р</a:t>
            </a:r>
            <a:r>
              <a:rPr sz="1750" b="1" dirty="0">
                <a:latin typeface="Arial Narrow"/>
                <a:cs typeface="Arial Narrow"/>
              </a:rPr>
              <a:t>О</a:t>
            </a:r>
            <a:r>
              <a:rPr sz="1750" b="1" spc="15" dirty="0">
                <a:latin typeface="Arial Narrow"/>
                <a:cs typeface="Arial Narrow"/>
              </a:rPr>
              <a:t>С</a:t>
            </a:r>
            <a:r>
              <a:rPr sz="1750" b="1" dirty="0">
                <a:latin typeface="Arial Narrow"/>
                <a:cs typeface="Arial Narrow"/>
              </a:rPr>
              <a:t>Т</a:t>
            </a:r>
            <a:r>
              <a:rPr sz="1750" b="1" spc="15" dirty="0">
                <a:latin typeface="Arial Narrow"/>
                <a:cs typeface="Arial Narrow"/>
              </a:rPr>
              <a:t>О</a:t>
            </a:r>
            <a:r>
              <a:rPr sz="1750" b="1" dirty="0">
                <a:latin typeface="Arial Narrow"/>
                <a:cs typeface="Arial Narrow"/>
              </a:rPr>
              <a:t>!</a:t>
            </a:r>
            <a:endParaRPr sz="175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4791075" marR="3149600">
              <a:lnSpc>
                <a:spcPct val="119000"/>
              </a:lnSpc>
            </a:pPr>
            <a:r>
              <a:rPr sz="1050" b="1" spc="50" dirty="0">
                <a:latin typeface="Arial Narrow"/>
                <a:cs typeface="Arial Narrow"/>
              </a:rPr>
              <a:t>О</a:t>
            </a:r>
            <a:r>
              <a:rPr sz="1050" b="1" spc="55" dirty="0">
                <a:latin typeface="Arial Narrow"/>
                <a:cs typeface="Arial Narrow"/>
              </a:rPr>
              <a:t>Б</a:t>
            </a:r>
            <a:r>
              <a:rPr sz="1050" b="1" spc="50" dirty="0">
                <a:latin typeface="Arial Narrow"/>
                <a:cs typeface="Arial Narrow"/>
              </a:rPr>
              <a:t>С</a:t>
            </a:r>
            <a:r>
              <a:rPr sz="1050" b="1" spc="45" dirty="0">
                <a:latin typeface="Arial Narrow"/>
                <a:cs typeface="Arial Narrow"/>
              </a:rPr>
              <a:t>У</a:t>
            </a:r>
            <a:r>
              <a:rPr sz="1050" b="1" spc="55" dirty="0">
                <a:latin typeface="Arial Narrow"/>
                <a:cs typeface="Arial Narrow"/>
              </a:rPr>
              <a:t>ДИ</a:t>
            </a:r>
            <a:r>
              <a:rPr sz="1050" b="1" spc="40" dirty="0">
                <a:latin typeface="Arial Narrow"/>
                <a:cs typeface="Arial Narrow"/>
              </a:rPr>
              <a:t>Т</a:t>
            </a:r>
            <a:r>
              <a:rPr sz="1050" b="1" dirty="0">
                <a:latin typeface="Arial Narrow"/>
                <a:cs typeface="Arial Narrow"/>
              </a:rPr>
              <a:t>Ь</a:t>
            </a:r>
            <a:r>
              <a:rPr sz="1050" b="1" spc="114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И</a:t>
            </a:r>
            <a:r>
              <a:rPr sz="1050" b="1" spc="40" dirty="0">
                <a:latin typeface="Arial Narrow"/>
                <a:cs typeface="Arial Narrow"/>
              </a:rPr>
              <a:t> </a:t>
            </a:r>
            <a:r>
              <a:rPr sz="1050" b="1" spc="15" dirty="0">
                <a:latin typeface="Arial Narrow"/>
                <a:cs typeface="Arial Narrow"/>
              </a:rPr>
              <a:t>С</a:t>
            </a:r>
            <a:r>
              <a:rPr sz="1050" b="1" spc="25" dirty="0">
                <a:latin typeface="Arial Narrow"/>
                <a:cs typeface="Arial Narrow"/>
              </a:rPr>
              <a:t>О</a:t>
            </a:r>
            <a:r>
              <a:rPr sz="1050" b="1" spc="20" dirty="0">
                <a:latin typeface="Arial Narrow"/>
                <a:cs typeface="Arial Narrow"/>
              </a:rPr>
              <a:t>Г</a:t>
            </a:r>
            <a:r>
              <a:rPr sz="1050" b="1" spc="25" dirty="0">
                <a:latin typeface="Arial Narrow"/>
                <a:cs typeface="Arial Narrow"/>
              </a:rPr>
              <a:t>Л</a:t>
            </a:r>
            <a:r>
              <a:rPr sz="1050" b="1" spc="20" dirty="0">
                <a:latin typeface="Arial Narrow"/>
                <a:cs typeface="Arial Narrow"/>
              </a:rPr>
              <a:t>АС</a:t>
            </a:r>
            <a:r>
              <a:rPr sz="1050" b="1" spc="25" dirty="0">
                <a:latin typeface="Arial Narrow"/>
                <a:cs typeface="Arial Narrow"/>
              </a:rPr>
              <a:t>ОВ</a:t>
            </a:r>
            <a:r>
              <a:rPr sz="1050" b="1" spc="20" dirty="0">
                <a:latin typeface="Arial Narrow"/>
                <a:cs typeface="Arial Narrow"/>
              </a:rPr>
              <a:t>А</a:t>
            </a:r>
            <a:r>
              <a:rPr sz="1050" b="1" spc="15" dirty="0">
                <a:latin typeface="Arial Narrow"/>
                <a:cs typeface="Arial Narrow"/>
              </a:rPr>
              <a:t>Т</a:t>
            </a:r>
            <a:r>
              <a:rPr sz="1050" b="1" dirty="0">
                <a:latin typeface="Arial Narrow"/>
                <a:cs typeface="Arial Narrow"/>
              </a:rPr>
              <a:t>Ь</a:t>
            </a:r>
            <a:r>
              <a:rPr sz="1050" b="1" spc="85" dirty="0">
                <a:latin typeface="Arial Narrow"/>
                <a:cs typeface="Arial Narrow"/>
              </a:rPr>
              <a:t> Ф</a:t>
            </a:r>
            <a:r>
              <a:rPr sz="1050" b="1" spc="70" dirty="0">
                <a:latin typeface="Arial Narrow"/>
                <a:cs typeface="Arial Narrow"/>
              </a:rPr>
              <a:t>О</a:t>
            </a:r>
            <a:r>
              <a:rPr sz="1050" b="1" spc="65" dirty="0">
                <a:latin typeface="Arial Narrow"/>
                <a:cs typeface="Arial Narrow"/>
              </a:rPr>
              <a:t>Р</a:t>
            </a:r>
            <a:r>
              <a:rPr sz="1050" b="1" spc="75" dirty="0">
                <a:latin typeface="Arial Narrow"/>
                <a:cs typeface="Arial Narrow"/>
              </a:rPr>
              <a:t>М</a:t>
            </a:r>
            <a:r>
              <a:rPr sz="1050" b="1" spc="65" dirty="0">
                <a:latin typeface="Arial Narrow"/>
                <a:cs typeface="Arial Narrow"/>
              </a:rPr>
              <a:t>А</a:t>
            </a:r>
            <a:r>
              <a:rPr sz="1050" b="1" dirty="0">
                <a:latin typeface="Arial Narrow"/>
                <a:cs typeface="Arial Narrow"/>
              </a:rPr>
              <a:t>Т</a:t>
            </a:r>
            <a:r>
              <a:rPr sz="1050" b="1" spc="40" dirty="0">
                <a:latin typeface="Arial Narrow"/>
                <a:cs typeface="Arial Narrow"/>
              </a:rPr>
              <a:t> </a:t>
            </a:r>
            <a:r>
              <a:rPr sz="1050" b="1" spc="50" dirty="0">
                <a:latin typeface="Arial Narrow"/>
                <a:cs typeface="Arial Narrow"/>
              </a:rPr>
              <a:t>ДИ</a:t>
            </a:r>
            <a:r>
              <a:rPr sz="1050" b="1" spc="40" dirty="0">
                <a:latin typeface="Arial Narrow"/>
                <a:cs typeface="Arial Narrow"/>
              </a:rPr>
              <a:t>С</a:t>
            </a:r>
            <a:r>
              <a:rPr sz="1050" b="1" spc="35" dirty="0">
                <a:latin typeface="Arial Narrow"/>
                <a:cs typeface="Arial Narrow"/>
              </a:rPr>
              <a:t>Т</a:t>
            </a:r>
            <a:r>
              <a:rPr sz="1050" b="1" spc="40" dirty="0">
                <a:latin typeface="Arial Narrow"/>
                <a:cs typeface="Arial Narrow"/>
              </a:rPr>
              <a:t>А</a:t>
            </a:r>
            <a:r>
              <a:rPr sz="1050" b="1" spc="50" dirty="0">
                <a:latin typeface="Arial Narrow"/>
                <a:cs typeface="Arial Narrow"/>
              </a:rPr>
              <a:t>Н</a:t>
            </a:r>
            <a:r>
              <a:rPr sz="1050" b="1" spc="45" dirty="0">
                <a:latin typeface="Arial Narrow"/>
                <a:cs typeface="Arial Narrow"/>
              </a:rPr>
              <a:t>ЦИО</a:t>
            </a:r>
            <a:r>
              <a:rPr sz="1050" b="1" spc="50" dirty="0">
                <a:latin typeface="Arial Narrow"/>
                <a:cs typeface="Arial Narrow"/>
              </a:rPr>
              <a:t>Н</a:t>
            </a:r>
            <a:r>
              <a:rPr sz="1050" b="1" spc="40" dirty="0">
                <a:latin typeface="Arial Narrow"/>
                <a:cs typeface="Arial Narrow"/>
              </a:rPr>
              <a:t>Н</a:t>
            </a:r>
            <a:r>
              <a:rPr sz="1050" b="1" spc="45" dirty="0">
                <a:latin typeface="Arial Narrow"/>
                <a:cs typeface="Arial Narrow"/>
              </a:rPr>
              <a:t>О</a:t>
            </a:r>
            <a:r>
              <a:rPr sz="1050" b="1" spc="35" dirty="0">
                <a:latin typeface="Arial Narrow"/>
                <a:cs typeface="Arial Narrow"/>
              </a:rPr>
              <a:t>Г</a:t>
            </a:r>
            <a:r>
              <a:rPr sz="1050" b="1" dirty="0">
                <a:latin typeface="Arial Narrow"/>
                <a:cs typeface="Arial Narrow"/>
              </a:rPr>
              <a:t>О</a:t>
            </a:r>
            <a:r>
              <a:rPr sz="1050" b="1" spc="110" dirty="0">
                <a:latin typeface="Arial Narrow"/>
                <a:cs typeface="Arial Narrow"/>
              </a:rPr>
              <a:t> </a:t>
            </a:r>
            <a:r>
              <a:rPr sz="1050" b="1" spc="40" dirty="0">
                <a:latin typeface="Arial Narrow"/>
                <a:cs typeface="Arial Narrow"/>
              </a:rPr>
              <a:t>ОБ</a:t>
            </a:r>
            <a:r>
              <a:rPr sz="1050" b="1" spc="30" dirty="0">
                <a:latin typeface="Arial Narrow"/>
                <a:cs typeface="Arial Narrow"/>
              </a:rPr>
              <a:t>У</a:t>
            </a:r>
            <a:r>
              <a:rPr sz="1050" b="1" spc="40" dirty="0">
                <a:latin typeface="Arial Narrow"/>
                <a:cs typeface="Arial Narrow"/>
              </a:rPr>
              <a:t>Ч</a:t>
            </a:r>
            <a:r>
              <a:rPr sz="1050" b="1" spc="35" dirty="0">
                <a:latin typeface="Arial Narrow"/>
                <a:cs typeface="Arial Narrow"/>
              </a:rPr>
              <a:t>ЕН</a:t>
            </a:r>
            <a:r>
              <a:rPr sz="1050" b="1" spc="40" dirty="0">
                <a:latin typeface="Arial Narrow"/>
                <a:cs typeface="Arial Narrow"/>
              </a:rPr>
              <a:t>И</a:t>
            </a:r>
            <a:r>
              <a:rPr sz="1050" b="1" dirty="0">
                <a:latin typeface="Arial Narrow"/>
                <a:cs typeface="Arial Narrow"/>
              </a:rPr>
              <a:t>Я С</a:t>
            </a:r>
            <a:r>
              <a:rPr sz="1050" b="1" spc="-45" dirty="0">
                <a:latin typeface="Arial Narrow"/>
                <a:cs typeface="Arial Narrow"/>
              </a:rPr>
              <a:t> </a:t>
            </a:r>
            <a:r>
              <a:rPr sz="1050" b="1" spc="55" dirty="0">
                <a:latin typeface="Arial Narrow"/>
                <a:cs typeface="Arial Narrow"/>
              </a:rPr>
              <a:t>Р</a:t>
            </a:r>
            <a:r>
              <a:rPr sz="1050" b="1" spc="45" dirty="0">
                <a:latin typeface="Arial Narrow"/>
                <a:cs typeface="Arial Narrow"/>
              </a:rPr>
              <a:t>У</a:t>
            </a:r>
            <a:r>
              <a:rPr sz="1050" b="1" spc="40" dirty="0">
                <a:latin typeface="Arial Narrow"/>
                <a:cs typeface="Arial Narrow"/>
              </a:rPr>
              <a:t>К</a:t>
            </a:r>
            <a:r>
              <a:rPr sz="1050" b="1" spc="55" dirty="0">
                <a:latin typeface="Arial Narrow"/>
                <a:cs typeface="Arial Narrow"/>
              </a:rPr>
              <a:t>О</a:t>
            </a:r>
            <a:r>
              <a:rPr sz="1050" b="1" spc="50" dirty="0">
                <a:latin typeface="Arial Narrow"/>
                <a:cs typeface="Arial Narrow"/>
              </a:rPr>
              <a:t>В</a:t>
            </a:r>
            <a:r>
              <a:rPr sz="1050" b="1" spc="55" dirty="0">
                <a:latin typeface="Arial Narrow"/>
                <a:cs typeface="Arial Narrow"/>
              </a:rPr>
              <a:t>ОД</a:t>
            </a:r>
            <a:r>
              <a:rPr sz="1050" b="1" spc="50" dirty="0">
                <a:latin typeface="Arial Narrow"/>
                <a:cs typeface="Arial Narrow"/>
              </a:rPr>
              <a:t>С</a:t>
            </a:r>
            <a:r>
              <a:rPr sz="1050" b="1" spc="45" dirty="0">
                <a:latin typeface="Arial Narrow"/>
                <a:cs typeface="Arial Narrow"/>
              </a:rPr>
              <a:t>Т</a:t>
            </a:r>
            <a:r>
              <a:rPr sz="1050" b="1" spc="50" dirty="0">
                <a:latin typeface="Arial Narrow"/>
                <a:cs typeface="Arial Narrow"/>
              </a:rPr>
              <a:t>В</a:t>
            </a:r>
            <a:r>
              <a:rPr sz="1050" b="1" spc="55" dirty="0">
                <a:latin typeface="Arial Narrow"/>
                <a:cs typeface="Arial Narrow"/>
              </a:rPr>
              <a:t>О</a:t>
            </a:r>
            <a:r>
              <a:rPr sz="1050" b="1" dirty="0">
                <a:latin typeface="Arial Narrow"/>
                <a:cs typeface="Arial Narrow"/>
              </a:rPr>
              <a:t>М </a:t>
            </a:r>
            <a:r>
              <a:rPr sz="1050" b="1" spc="-120" dirty="0">
                <a:latin typeface="Arial Narrow"/>
                <a:cs typeface="Arial Narrow"/>
              </a:rPr>
              <a:t> </a:t>
            </a:r>
            <a:r>
              <a:rPr sz="1050" b="1" spc="70" dirty="0">
                <a:latin typeface="Arial Narrow"/>
                <a:cs typeface="Arial Narrow"/>
              </a:rPr>
              <a:t>Ш</a:t>
            </a:r>
            <a:r>
              <a:rPr sz="1050" b="1" spc="40" dirty="0">
                <a:latin typeface="Arial Narrow"/>
                <a:cs typeface="Arial Narrow"/>
              </a:rPr>
              <a:t>К</a:t>
            </a:r>
            <a:r>
              <a:rPr sz="1050" b="1" spc="50" dirty="0">
                <a:latin typeface="Arial Narrow"/>
                <a:cs typeface="Arial Narrow"/>
              </a:rPr>
              <a:t>ОЛ</a:t>
            </a:r>
            <a:r>
              <a:rPr sz="1050" b="1" dirty="0">
                <a:latin typeface="Arial Narrow"/>
                <a:cs typeface="Arial Narrow"/>
              </a:rPr>
              <a:t>Ы </a:t>
            </a:r>
            <a:r>
              <a:rPr sz="1050" b="1" spc="-3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и </a:t>
            </a:r>
            <a:r>
              <a:rPr sz="1050" b="1" spc="-110" dirty="0">
                <a:latin typeface="Arial Narrow"/>
                <a:cs typeface="Arial Narrow"/>
              </a:rPr>
              <a:t> </a:t>
            </a:r>
            <a:r>
              <a:rPr sz="1050" b="1" spc="55" dirty="0">
                <a:latin typeface="Arial Narrow"/>
                <a:cs typeface="Arial Narrow"/>
              </a:rPr>
              <a:t>У</a:t>
            </a:r>
            <a:r>
              <a:rPr sz="1050" b="1" spc="65" dirty="0">
                <a:latin typeface="Arial Narrow"/>
                <a:cs typeface="Arial Narrow"/>
              </a:rPr>
              <a:t>ЧИ</a:t>
            </a:r>
            <a:r>
              <a:rPr sz="1050" b="1" spc="50" dirty="0">
                <a:latin typeface="Arial Narrow"/>
                <a:cs typeface="Arial Narrow"/>
              </a:rPr>
              <a:t>Т</a:t>
            </a:r>
            <a:r>
              <a:rPr sz="1050" b="1" spc="60" dirty="0">
                <a:latin typeface="Arial Narrow"/>
                <a:cs typeface="Arial Narrow"/>
              </a:rPr>
              <a:t>Е</a:t>
            </a:r>
            <a:r>
              <a:rPr sz="1050" b="1" spc="65" dirty="0">
                <a:latin typeface="Arial Narrow"/>
                <a:cs typeface="Arial Narrow"/>
              </a:rPr>
              <a:t>Л</a:t>
            </a:r>
            <a:r>
              <a:rPr sz="1050" b="1" spc="60" dirty="0">
                <a:latin typeface="Arial Narrow"/>
                <a:cs typeface="Arial Narrow"/>
              </a:rPr>
              <a:t>Я</a:t>
            </a:r>
            <a:r>
              <a:rPr sz="1050" b="1" spc="75" dirty="0">
                <a:latin typeface="Arial Narrow"/>
                <a:cs typeface="Arial Narrow"/>
              </a:rPr>
              <a:t>М</a:t>
            </a:r>
            <a:r>
              <a:rPr sz="1050" b="1" dirty="0">
                <a:latin typeface="Arial Narrow"/>
                <a:cs typeface="Arial Narrow"/>
              </a:rPr>
              <a:t>И</a:t>
            </a:r>
            <a:endParaRPr sz="1050" dirty="0">
              <a:latin typeface="Arial Narrow"/>
              <a:cs typeface="Arial Narrow"/>
            </a:endParaRPr>
          </a:p>
          <a:p>
            <a:pPr marL="4789805" marR="3662045" indent="1270">
              <a:lnSpc>
                <a:spcPts val="900"/>
              </a:lnSpc>
              <a:spcBef>
                <a:spcPts val="800"/>
              </a:spcBef>
            </a:pP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#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#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9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и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R="304800" algn="ctr">
              <a:lnSpc>
                <a:spcPct val="100000"/>
              </a:lnSpc>
            </a:pPr>
            <a:r>
              <a:rPr sz="1050" b="1" spc="50" dirty="0">
                <a:latin typeface="Arial Narrow"/>
                <a:cs typeface="Arial Narrow"/>
              </a:rPr>
              <a:t>СО</a:t>
            </a:r>
            <a:r>
              <a:rPr sz="1050" b="1" spc="45" dirty="0">
                <a:latin typeface="Arial Narrow"/>
                <a:cs typeface="Arial Narrow"/>
              </a:rPr>
              <a:t>З</a:t>
            </a:r>
            <a:r>
              <a:rPr sz="1050" b="1" spc="50" dirty="0">
                <a:latin typeface="Arial Narrow"/>
                <a:cs typeface="Arial Narrow"/>
              </a:rPr>
              <a:t>Д</a:t>
            </a:r>
            <a:r>
              <a:rPr sz="1050" b="1" spc="45" dirty="0">
                <a:latin typeface="Arial Narrow"/>
                <a:cs typeface="Arial Narrow"/>
              </a:rPr>
              <a:t>А</a:t>
            </a:r>
            <a:r>
              <a:rPr sz="1050" b="1" spc="50" dirty="0">
                <a:latin typeface="Arial Narrow"/>
                <a:cs typeface="Arial Narrow"/>
              </a:rPr>
              <a:t>Й</a:t>
            </a:r>
            <a:r>
              <a:rPr sz="1050" b="1" spc="40" dirty="0">
                <a:latin typeface="Arial Narrow"/>
                <a:cs typeface="Arial Narrow"/>
              </a:rPr>
              <a:t>Т</a:t>
            </a:r>
            <a:r>
              <a:rPr sz="1050" b="1" dirty="0">
                <a:latin typeface="Arial Narrow"/>
                <a:cs typeface="Arial Narrow"/>
              </a:rPr>
              <a:t>Е</a:t>
            </a:r>
            <a:r>
              <a:rPr sz="1050" b="1" spc="105" dirty="0">
                <a:latin typeface="Arial Narrow"/>
                <a:cs typeface="Arial Narrow"/>
              </a:rPr>
              <a:t> </a:t>
            </a:r>
            <a:r>
              <a:rPr sz="1050" b="1" spc="40" dirty="0">
                <a:latin typeface="Arial Narrow"/>
                <a:cs typeface="Arial Narrow"/>
              </a:rPr>
              <a:t>ЧА</a:t>
            </a:r>
            <a:r>
              <a:rPr sz="1050" b="1" dirty="0">
                <a:latin typeface="Arial Narrow"/>
                <a:cs typeface="Arial Narrow"/>
              </a:rPr>
              <a:t>Т</a:t>
            </a:r>
            <a:r>
              <a:rPr sz="1050" b="1" spc="20" dirty="0">
                <a:latin typeface="Arial Narrow"/>
                <a:cs typeface="Arial Narrow"/>
              </a:rPr>
              <a:t> </a:t>
            </a:r>
            <a:r>
              <a:rPr sz="1050" b="1" dirty="0">
                <a:latin typeface="Arial Narrow"/>
                <a:cs typeface="Arial Narrow"/>
              </a:rPr>
              <a:t>С</a:t>
            </a:r>
            <a:r>
              <a:rPr sz="1050" b="1" spc="35" dirty="0">
                <a:latin typeface="Arial Narrow"/>
                <a:cs typeface="Arial Narrow"/>
              </a:rPr>
              <a:t> </a:t>
            </a:r>
            <a:r>
              <a:rPr sz="1050" b="1" spc="50" dirty="0">
                <a:latin typeface="Arial Narrow"/>
                <a:cs typeface="Arial Narrow"/>
              </a:rPr>
              <a:t>П</a:t>
            </a:r>
            <a:r>
              <a:rPr sz="1050" b="1" spc="45" dirty="0">
                <a:latin typeface="Arial Narrow"/>
                <a:cs typeface="Arial Narrow"/>
              </a:rPr>
              <a:t>РЕП</a:t>
            </a:r>
            <a:r>
              <a:rPr sz="1050" b="1" spc="55" dirty="0">
                <a:latin typeface="Arial Narrow"/>
                <a:cs typeface="Arial Narrow"/>
              </a:rPr>
              <a:t>О</a:t>
            </a:r>
            <a:r>
              <a:rPr sz="1050" b="1" spc="50" dirty="0">
                <a:latin typeface="Arial Narrow"/>
                <a:cs typeface="Arial Narrow"/>
              </a:rPr>
              <a:t>Д</a:t>
            </a:r>
            <a:r>
              <a:rPr sz="1050" b="1" spc="45" dirty="0">
                <a:latin typeface="Arial Narrow"/>
                <a:cs typeface="Arial Narrow"/>
              </a:rPr>
              <a:t>АВ</a:t>
            </a:r>
            <a:r>
              <a:rPr sz="1050" b="1" spc="50" dirty="0">
                <a:latin typeface="Arial Narrow"/>
                <a:cs typeface="Arial Narrow"/>
              </a:rPr>
              <a:t>А</a:t>
            </a:r>
            <a:r>
              <a:rPr sz="1050" b="1" spc="35" dirty="0">
                <a:latin typeface="Arial Narrow"/>
                <a:cs typeface="Arial Narrow"/>
              </a:rPr>
              <a:t>Т</a:t>
            </a:r>
            <a:r>
              <a:rPr sz="1050" b="1" spc="45" dirty="0">
                <a:latin typeface="Arial Narrow"/>
                <a:cs typeface="Arial Narrow"/>
              </a:rPr>
              <a:t>ЕЛЕ</a:t>
            </a:r>
            <a:r>
              <a:rPr sz="1050" b="1" dirty="0">
                <a:latin typeface="Arial Narrow"/>
                <a:cs typeface="Arial Narrow"/>
              </a:rPr>
              <a:t>М</a:t>
            </a:r>
            <a:endParaRPr sz="1050" dirty="0">
              <a:latin typeface="Arial Narrow"/>
              <a:cs typeface="Arial Narrow"/>
            </a:endParaRPr>
          </a:p>
          <a:p>
            <a:pPr marL="4789805">
              <a:lnSpc>
                <a:spcPts val="1110"/>
              </a:lnSpc>
              <a:spcBef>
                <a:spcPts val="640"/>
              </a:spcBef>
            </a:pP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|</a:t>
            </a:r>
            <a:r>
              <a:rPr sz="850" spc="-35" dirty="0">
                <a:latin typeface="Times New Roman"/>
                <a:cs typeface="Times New Roman"/>
              </a:rPr>
              <a:t>.</a:t>
            </a:r>
            <a:r>
              <a:rPr sz="850" spc="-60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spc="70" dirty="0">
                <a:latin typeface="Times New Roman"/>
                <a:cs typeface="Times New Roman"/>
              </a:rPr>
              <a:t>б</a:t>
            </a:r>
            <a:r>
              <a:rPr sz="950" spc="-65" dirty="0">
                <a:latin typeface="Constantia"/>
                <a:cs typeface="Constantia"/>
              </a:rPr>
              <a:t>»</a:t>
            </a:r>
            <a:r>
              <a:rPr sz="950" dirty="0">
                <a:latin typeface="Constantia"/>
                <a:cs typeface="Constantia"/>
              </a:rPr>
              <a:t>1</a:t>
            </a:r>
            <a:r>
              <a:rPr sz="950" spc="15" dirty="0">
                <a:latin typeface="Constantia"/>
                <a:cs typeface="Constantia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 р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обу</a:t>
            </a:r>
            <a:r>
              <a:rPr sz="850" spc="70" dirty="0">
                <a:latin typeface="Times New Roman"/>
                <a:cs typeface="Times New Roman"/>
              </a:rPr>
              <a:t>*</a:t>
            </a:r>
            <a:r>
              <a:rPr sz="850" spc="50" dirty="0">
                <a:latin typeface="Times New Roman"/>
                <a:cs typeface="Times New Roman"/>
              </a:rPr>
              <a:t>-</a:t>
            </a:r>
            <a:r>
              <a:rPr sz="850" spc="70" dirty="0">
                <a:latin typeface="Times New Roman"/>
                <a:cs typeface="Times New Roman"/>
              </a:rPr>
              <a:t>^</a:t>
            </a:r>
            <a:r>
              <a:rPr sz="850" spc="60" dirty="0">
                <a:latin typeface="Times New Roman"/>
                <a:cs typeface="Times New Roman"/>
              </a:rPr>
              <a:t>е</a:t>
            </a:r>
            <a:r>
              <a:rPr sz="850" spc="75" dirty="0">
                <a:latin typeface="Times New Roman"/>
                <a:cs typeface="Times New Roman"/>
              </a:rPr>
              <a:t>ни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б</a:t>
            </a:r>
            <a:r>
              <a:rPr sz="850" spc="-50" dirty="0">
                <a:latin typeface="Times New Roman"/>
                <a:cs typeface="Times New Roman"/>
              </a:rPr>
              <a:t>&amp;</a:t>
            </a:r>
            <a:r>
              <a:rPr sz="850" spc="-35" dirty="0">
                <a:latin typeface="Times New Roman"/>
                <a:cs typeface="Times New Roman"/>
              </a:rPr>
              <a:t>&lt;</a:t>
            </a:r>
            <a:r>
              <a:rPr sz="850" dirty="0">
                <a:latin typeface="Times New Roman"/>
                <a:cs typeface="Times New Roman"/>
              </a:rPr>
              <a:t>п</a:t>
            </a:r>
          </a:p>
          <a:p>
            <a:pPr marL="4789805" marR="3769360">
              <a:lnSpc>
                <a:spcPts val="900"/>
              </a:lnSpc>
              <a:spcBef>
                <a:spcPts val="100"/>
              </a:spcBef>
            </a:pP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  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у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 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 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* 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ъ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spc="95" dirty="0">
                <a:latin typeface="Times New Roman"/>
                <a:cs typeface="Times New Roman"/>
              </a:rPr>
              <a:t>а</a:t>
            </a:r>
            <a:r>
              <a:rPr sz="850" spc="100" dirty="0">
                <a:latin typeface="Times New Roman"/>
                <a:cs typeface="Times New Roman"/>
              </a:rPr>
              <a:t>т</a:t>
            </a:r>
            <a:r>
              <a:rPr sz="850" dirty="0">
                <a:latin typeface="Times New Roman"/>
                <a:cs typeface="Times New Roman"/>
              </a:rPr>
              <a:t>ы 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</a:p>
          <a:p>
            <a:pPr marL="4799965">
              <a:lnSpc>
                <a:spcPts val="795"/>
              </a:lnSpc>
              <a:tabLst>
                <a:tab pos="10258425" algn="l"/>
              </a:tabLst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 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s</a:t>
            </a:r>
            <a:r>
              <a:rPr sz="1150" i="1" spc="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 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   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	</a:t>
            </a:r>
            <a:r>
              <a:rPr sz="1575" b="1" spc="22" baseline="15873" dirty="0">
                <a:latin typeface="Arial Narrow"/>
                <a:cs typeface="Arial Narrow"/>
              </a:rPr>
              <a:t>П</a:t>
            </a:r>
            <a:r>
              <a:rPr sz="1575" b="1" spc="37" baseline="15873" dirty="0">
                <a:latin typeface="Arial Narrow"/>
                <a:cs typeface="Arial Narrow"/>
              </a:rPr>
              <a:t>ОЗ</a:t>
            </a:r>
            <a:r>
              <a:rPr sz="1575" b="1" spc="30" baseline="15873" dirty="0">
                <a:latin typeface="Arial Narrow"/>
                <a:cs typeface="Arial Narrow"/>
              </a:rPr>
              <a:t>В</a:t>
            </a:r>
            <a:r>
              <a:rPr sz="1575" b="1" spc="37" baseline="15873" dirty="0">
                <a:latin typeface="Arial Narrow"/>
                <a:cs typeface="Arial Narrow"/>
              </a:rPr>
              <a:t>ОНИ</a:t>
            </a:r>
            <a:r>
              <a:rPr sz="1575" b="1" spc="30" baseline="15873" dirty="0">
                <a:latin typeface="Arial Narrow"/>
                <a:cs typeface="Arial Narrow"/>
              </a:rPr>
              <a:t>Т</a:t>
            </a:r>
            <a:r>
              <a:rPr sz="1575" b="1" baseline="15873" dirty="0">
                <a:latin typeface="Arial Narrow"/>
                <a:cs typeface="Arial Narrow"/>
              </a:rPr>
              <a:t>Е</a:t>
            </a:r>
            <a:endParaRPr sz="1575" baseline="15873" dirty="0">
              <a:latin typeface="Arial Narrow"/>
              <a:cs typeface="Arial Narrow"/>
            </a:endParaRPr>
          </a:p>
          <a:p>
            <a:pPr marL="4791075">
              <a:lnSpc>
                <a:spcPts val="1105"/>
              </a:lnSpc>
              <a:tabLst>
                <a:tab pos="10258425" algn="l"/>
              </a:tabLst>
            </a:pP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 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spc="95" dirty="0">
                <a:latin typeface="Times New Roman"/>
                <a:cs typeface="Times New Roman"/>
              </a:rPr>
              <a:t>ь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9</a:t>
            </a:r>
            <a:r>
              <a:rPr sz="850" spc="-130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тя</a:t>
            </a:r>
            <a:r>
              <a:rPr sz="850" dirty="0">
                <a:latin typeface="Times New Roman"/>
                <a:cs typeface="Times New Roman"/>
              </a:rPr>
              <a:t>х	</a:t>
            </a:r>
            <a:r>
              <a:rPr sz="1575" b="1" spc="-22" baseline="-13227" dirty="0">
                <a:latin typeface="Arial Narrow"/>
                <a:cs typeface="Arial Narrow"/>
              </a:rPr>
              <a:t>П</a:t>
            </a:r>
            <a:r>
              <a:rPr sz="1575" b="1" baseline="-13227" dirty="0">
                <a:latin typeface="Arial Narrow"/>
                <a:cs typeface="Arial Narrow"/>
              </a:rPr>
              <a:t>О</a:t>
            </a:r>
            <a:r>
              <a:rPr sz="1575" b="1" spc="75" baseline="-13227" dirty="0">
                <a:latin typeface="Arial Narrow"/>
                <a:cs typeface="Arial Narrow"/>
              </a:rPr>
              <a:t> </a:t>
            </a:r>
            <a:r>
              <a:rPr sz="1575" b="1" spc="37" baseline="-13227" dirty="0">
                <a:latin typeface="Arial Narrow"/>
                <a:cs typeface="Arial Narrow"/>
              </a:rPr>
              <a:t>Г</a:t>
            </a:r>
            <a:r>
              <a:rPr sz="1575" b="1" spc="60" baseline="-13227" dirty="0">
                <a:latin typeface="Arial Narrow"/>
                <a:cs typeface="Arial Narrow"/>
              </a:rPr>
              <a:t>О</a:t>
            </a:r>
            <a:r>
              <a:rPr sz="1575" b="1" spc="44" baseline="-13227" dirty="0">
                <a:latin typeface="Arial Narrow"/>
                <a:cs typeface="Arial Narrow"/>
              </a:rPr>
              <a:t>Р</a:t>
            </a:r>
            <a:r>
              <a:rPr sz="1575" b="1" spc="52" baseline="-13227" dirty="0">
                <a:latin typeface="Arial Narrow"/>
                <a:cs typeface="Arial Narrow"/>
              </a:rPr>
              <a:t>ЯЧЕ</a:t>
            </a:r>
            <a:r>
              <a:rPr sz="1575" b="1" baseline="-13227" dirty="0">
                <a:latin typeface="Arial Narrow"/>
                <a:cs typeface="Arial Narrow"/>
              </a:rPr>
              <a:t>Й</a:t>
            </a:r>
            <a:r>
              <a:rPr sz="1575" b="1" spc="30" baseline="-13227" dirty="0">
                <a:latin typeface="Arial Narrow"/>
                <a:cs typeface="Arial Narrow"/>
              </a:rPr>
              <a:t> </a:t>
            </a:r>
            <a:r>
              <a:rPr sz="1575" b="1" spc="75" baseline="-13227" dirty="0">
                <a:latin typeface="Arial Narrow"/>
                <a:cs typeface="Arial Narrow"/>
              </a:rPr>
              <a:t>Л</a:t>
            </a:r>
            <a:r>
              <a:rPr sz="1575" b="1" spc="82" baseline="-13227" dirty="0">
                <a:latin typeface="Arial Narrow"/>
                <a:cs typeface="Arial Narrow"/>
              </a:rPr>
              <a:t>ИНИ</a:t>
            </a:r>
            <a:r>
              <a:rPr sz="1575" b="1" baseline="-13227" dirty="0">
                <a:latin typeface="Arial Narrow"/>
                <a:cs typeface="Arial Narrow"/>
              </a:rPr>
              <a:t>И</a:t>
            </a:r>
            <a:endParaRPr sz="1575" baseline="-13227" dirty="0">
              <a:latin typeface="Arial Narrow"/>
              <a:cs typeface="Arial Narrow"/>
            </a:endParaRPr>
          </a:p>
          <a:p>
            <a:pPr marL="4791075">
              <a:lnSpc>
                <a:spcPct val="100000"/>
              </a:lnSpc>
              <a:spcBef>
                <a:spcPts val="770"/>
              </a:spcBef>
              <a:tabLst>
                <a:tab pos="10248265" algn="l"/>
              </a:tabLst>
            </a:pPr>
            <a:r>
              <a:rPr sz="1050" b="1" spc="50" dirty="0">
                <a:latin typeface="Arial Narrow"/>
                <a:cs typeface="Arial Narrow"/>
              </a:rPr>
              <a:t>ИСП</a:t>
            </a:r>
            <a:r>
              <a:rPr sz="1050" b="1" spc="55" dirty="0">
                <a:latin typeface="Arial Narrow"/>
                <a:cs typeface="Arial Narrow"/>
              </a:rPr>
              <a:t>ОЛ</a:t>
            </a:r>
            <a:r>
              <a:rPr sz="1050" b="1" spc="50" dirty="0">
                <a:latin typeface="Arial Narrow"/>
                <a:cs typeface="Arial Narrow"/>
              </a:rPr>
              <a:t>Ь</a:t>
            </a:r>
            <a:r>
              <a:rPr sz="1050" b="1" spc="45" dirty="0">
                <a:latin typeface="Arial Narrow"/>
                <a:cs typeface="Arial Narrow"/>
              </a:rPr>
              <a:t>З</a:t>
            </a:r>
            <a:r>
              <a:rPr sz="1050" b="1" spc="40" dirty="0">
                <a:latin typeface="Arial Narrow"/>
                <a:cs typeface="Arial Narrow"/>
              </a:rPr>
              <a:t>У</a:t>
            </a:r>
            <a:r>
              <a:rPr sz="1050" b="1" spc="55" dirty="0">
                <a:latin typeface="Arial Narrow"/>
                <a:cs typeface="Arial Narrow"/>
              </a:rPr>
              <a:t>Й</a:t>
            </a:r>
            <a:r>
              <a:rPr sz="1050" b="1" spc="40" dirty="0">
                <a:latin typeface="Arial Narrow"/>
                <a:cs typeface="Arial Narrow"/>
              </a:rPr>
              <a:t>Т</a:t>
            </a:r>
            <a:r>
              <a:rPr sz="1050" b="1" dirty="0">
                <a:latin typeface="Arial Narrow"/>
                <a:cs typeface="Arial Narrow"/>
              </a:rPr>
              <a:t>Е</a:t>
            </a:r>
            <a:r>
              <a:rPr sz="1050" b="1" spc="110" dirty="0">
                <a:latin typeface="Arial Narrow"/>
                <a:cs typeface="Arial Narrow"/>
              </a:rPr>
              <a:t> </a:t>
            </a:r>
            <a:r>
              <a:rPr sz="1050" b="1" spc="45" dirty="0">
                <a:latin typeface="Arial Narrow"/>
                <a:cs typeface="Arial Narrow"/>
              </a:rPr>
              <a:t>РЕ</a:t>
            </a:r>
            <a:r>
              <a:rPr sz="1050" b="1" spc="35" dirty="0">
                <a:latin typeface="Arial Narrow"/>
                <a:cs typeface="Arial Narrow"/>
              </a:rPr>
              <a:t>К</a:t>
            </a:r>
            <a:r>
              <a:rPr sz="1050" b="1" spc="55" dirty="0">
                <a:latin typeface="Arial Narrow"/>
                <a:cs typeface="Arial Narrow"/>
              </a:rPr>
              <a:t>ОМ</a:t>
            </a:r>
            <a:r>
              <a:rPr sz="1050" b="1" spc="50" dirty="0">
                <a:latin typeface="Arial Narrow"/>
                <a:cs typeface="Arial Narrow"/>
              </a:rPr>
              <a:t>ЕН</a:t>
            </a:r>
            <a:r>
              <a:rPr sz="1050" b="1" spc="55" dirty="0">
                <a:latin typeface="Arial Narrow"/>
                <a:cs typeface="Arial Narrow"/>
              </a:rPr>
              <a:t>ДО</a:t>
            </a:r>
            <a:r>
              <a:rPr sz="1050" b="1" spc="50" dirty="0">
                <a:latin typeface="Arial Narrow"/>
                <a:cs typeface="Arial Narrow"/>
              </a:rPr>
              <a:t>В</a:t>
            </a:r>
            <a:r>
              <a:rPr sz="1050" b="1" spc="55" dirty="0">
                <a:latin typeface="Arial Narrow"/>
                <a:cs typeface="Arial Narrow"/>
              </a:rPr>
              <a:t>А</a:t>
            </a:r>
            <a:r>
              <a:rPr sz="1050" b="1" spc="50" dirty="0">
                <a:latin typeface="Arial Narrow"/>
                <a:cs typeface="Arial Narrow"/>
              </a:rPr>
              <a:t>НН</a:t>
            </a:r>
            <a:r>
              <a:rPr sz="1050" b="1" spc="75" dirty="0">
                <a:latin typeface="Arial Narrow"/>
                <a:cs typeface="Arial Narrow"/>
              </a:rPr>
              <a:t>Ы</a:t>
            </a:r>
            <a:r>
              <a:rPr sz="1050" b="1" dirty="0">
                <a:latin typeface="Arial Narrow"/>
                <a:cs typeface="Arial Narrow"/>
              </a:rPr>
              <a:t>Е</a:t>
            </a:r>
            <a:r>
              <a:rPr sz="1050" b="1" spc="110" dirty="0">
                <a:latin typeface="Arial Narrow"/>
                <a:cs typeface="Arial Narrow"/>
              </a:rPr>
              <a:t> </a:t>
            </a:r>
            <a:r>
              <a:rPr sz="1050" b="1" spc="35" dirty="0">
                <a:latin typeface="Arial Narrow"/>
                <a:cs typeface="Arial Narrow"/>
              </a:rPr>
              <a:t>ИН</a:t>
            </a:r>
            <a:r>
              <a:rPr sz="1050" b="1" spc="30" dirty="0">
                <a:latin typeface="Arial Narrow"/>
                <a:cs typeface="Arial Narrow"/>
              </a:rPr>
              <a:t>Т</a:t>
            </a:r>
            <a:r>
              <a:rPr sz="1050" b="1" spc="40" dirty="0">
                <a:latin typeface="Arial Narrow"/>
                <a:cs typeface="Arial Narrow"/>
              </a:rPr>
              <a:t>ЕР</a:t>
            </a:r>
            <a:r>
              <a:rPr sz="1050" b="1" spc="35" dirty="0">
                <a:latin typeface="Arial Narrow"/>
                <a:cs typeface="Arial Narrow"/>
              </a:rPr>
              <a:t>Н</a:t>
            </a:r>
            <a:r>
              <a:rPr sz="1050" b="1" spc="40" dirty="0">
                <a:latin typeface="Arial Narrow"/>
                <a:cs typeface="Arial Narrow"/>
              </a:rPr>
              <a:t>Е</a:t>
            </a:r>
            <a:r>
              <a:rPr sz="1050" b="1" spc="30" dirty="0">
                <a:latin typeface="Arial Narrow"/>
                <a:cs typeface="Arial Narrow"/>
              </a:rPr>
              <a:t>Т</a:t>
            </a:r>
            <a:r>
              <a:rPr sz="1050" b="1" spc="20" dirty="0">
                <a:latin typeface="Arial Narrow"/>
                <a:cs typeface="Arial Narrow"/>
              </a:rPr>
              <a:t>-</a:t>
            </a:r>
            <a:r>
              <a:rPr sz="1050" b="1" spc="40" dirty="0">
                <a:latin typeface="Arial Narrow"/>
                <a:cs typeface="Arial Narrow"/>
              </a:rPr>
              <a:t>Р</a:t>
            </a:r>
            <a:r>
              <a:rPr sz="1050" b="1" spc="35" dirty="0">
                <a:latin typeface="Arial Narrow"/>
                <a:cs typeface="Arial Narrow"/>
              </a:rPr>
              <a:t>Е</a:t>
            </a:r>
            <a:r>
              <a:rPr sz="1050" b="1" spc="40" dirty="0">
                <a:latin typeface="Arial Narrow"/>
                <a:cs typeface="Arial Narrow"/>
              </a:rPr>
              <a:t>С</a:t>
            </a:r>
            <a:r>
              <a:rPr sz="1050" b="1" spc="30" dirty="0">
                <a:latin typeface="Arial Narrow"/>
                <a:cs typeface="Arial Narrow"/>
              </a:rPr>
              <a:t>У</a:t>
            </a:r>
            <a:r>
              <a:rPr sz="1050" b="1" spc="40" dirty="0">
                <a:latin typeface="Arial Narrow"/>
                <a:cs typeface="Arial Narrow"/>
              </a:rPr>
              <a:t>Р</a:t>
            </a:r>
            <a:r>
              <a:rPr sz="1050" b="1" spc="35" dirty="0">
                <a:latin typeface="Arial Narrow"/>
                <a:cs typeface="Arial Narrow"/>
              </a:rPr>
              <a:t>С</a:t>
            </a:r>
            <a:r>
              <a:rPr sz="1050" b="1" dirty="0">
                <a:latin typeface="Arial Narrow"/>
                <a:cs typeface="Arial Narrow"/>
              </a:rPr>
              <a:t>Ы	</a:t>
            </a:r>
            <a:r>
              <a:rPr sz="1275" baseline="-19607" dirty="0">
                <a:latin typeface="Times New Roman"/>
                <a:cs typeface="Times New Roman"/>
              </a:rPr>
              <a:t>П</a:t>
            </a:r>
            <a:r>
              <a:rPr sz="1275" spc="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р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  </a:t>
            </a:r>
            <a:r>
              <a:rPr sz="1275" spc="-15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в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о</a:t>
            </a:r>
            <a:r>
              <a:rPr sz="1275" spc="-5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з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к</a:t>
            </a:r>
            <a:r>
              <a:rPr sz="1275" spc="-5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о</a:t>
            </a:r>
            <a:r>
              <a:rPr sz="1275" spc="-5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в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0248900" marR="374650" indent="-5448300" algn="r">
              <a:lnSpc>
                <a:spcPct val="36300"/>
              </a:lnSpc>
              <a:tabLst>
                <a:tab pos="10248265" algn="l"/>
              </a:tabLst>
            </a:pPr>
            <a:r>
              <a:rPr sz="850" dirty="0">
                <a:latin typeface="Times New Roman"/>
                <a:cs typeface="Times New Roman"/>
              </a:rPr>
              <a:t>М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щ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 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 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	</a:t>
            </a:r>
            <a:r>
              <a:rPr sz="1275" baseline="35947" dirty="0">
                <a:latin typeface="Times New Roman"/>
                <a:cs typeface="Times New Roman"/>
              </a:rPr>
              <a:t>в</a:t>
            </a:r>
            <a:r>
              <a:rPr sz="1275" spc="-52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о</a:t>
            </a:r>
            <a:r>
              <a:rPr sz="1275" spc="-37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п</a:t>
            </a:r>
            <a:r>
              <a:rPr sz="1275" spc="-22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р</a:t>
            </a:r>
            <a:r>
              <a:rPr sz="1275" spc="-44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о</a:t>
            </a:r>
            <a:r>
              <a:rPr sz="1275" spc="-44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с</a:t>
            </a:r>
            <a:r>
              <a:rPr sz="1275" spc="-67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о</a:t>
            </a:r>
            <a:r>
              <a:rPr sz="1275" spc="-44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в </a:t>
            </a:r>
            <a:r>
              <a:rPr sz="1275" spc="67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и</a:t>
            </a:r>
            <a:r>
              <a:rPr sz="1275" spc="-44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л</a:t>
            </a:r>
            <a:r>
              <a:rPr sz="1275" spc="-67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и  </a:t>
            </a:r>
            <a:r>
              <a:rPr sz="1275" spc="-120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п</a:t>
            </a:r>
            <a:r>
              <a:rPr sz="1275" spc="-60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р</a:t>
            </a:r>
            <a:r>
              <a:rPr sz="1275" spc="-75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о</a:t>
            </a:r>
            <a:r>
              <a:rPr sz="1275" spc="-75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б</a:t>
            </a:r>
            <a:r>
              <a:rPr sz="1275" spc="-67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л</a:t>
            </a:r>
            <a:r>
              <a:rPr sz="1275" spc="-75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е</a:t>
            </a:r>
            <a:r>
              <a:rPr sz="1275" spc="-89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м</a:t>
            </a:r>
            <a:r>
              <a:rPr sz="1275" spc="-15" baseline="35947" dirty="0">
                <a:latin typeface="Times New Roman"/>
                <a:cs typeface="Times New Roman"/>
              </a:rPr>
              <a:t> </a:t>
            </a:r>
            <a:r>
              <a:rPr sz="1275" baseline="35947" dirty="0">
                <a:latin typeface="Times New Roman"/>
                <a:cs typeface="Times New Roman"/>
              </a:rPr>
              <a:t>,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 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</a:p>
          <a:p>
            <a:pPr marL="4789805">
              <a:lnSpc>
                <a:spcPts val="580"/>
              </a:lnSpc>
              <a:tabLst>
                <a:tab pos="10248265" algn="l"/>
              </a:tabLst>
            </a:pP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9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:	</a:t>
            </a:r>
            <a:r>
              <a:rPr sz="1275" baseline="-26143" dirty="0">
                <a:latin typeface="Times New Roman"/>
                <a:cs typeface="Times New Roman"/>
              </a:rPr>
              <a:t>н</a:t>
            </a:r>
            <a:r>
              <a:rPr sz="1275" spc="-8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а </a:t>
            </a:r>
            <a:r>
              <a:rPr sz="1275" spc="7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а</a:t>
            </a:r>
            <a:r>
              <a:rPr sz="1275" spc="-8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и</a:t>
            </a:r>
            <a:r>
              <a:rPr sz="1275" spc="-3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с</a:t>
            </a:r>
            <a:r>
              <a:rPr sz="1275" spc="-8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т</a:t>
            </a:r>
            <a:r>
              <a:rPr sz="1275" spc="-8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а</a:t>
            </a:r>
            <a:r>
              <a:rPr sz="1275" spc="-75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н</a:t>
            </a:r>
            <a:r>
              <a:rPr sz="1275" spc="-3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и</a:t>
            </a:r>
            <a:r>
              <a:rPr sz="1275" spc="-3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и</a:t>
            </a:r>
            <a:r>
              <a:rPr sz="1275" spc="-3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о</a:t>
            </a:r>
            <a:r>
              <a:rPr sz="1275" spc="-52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н </a:t>
            </a:r>
            <a:r>
              <a:rPr sz="1275" spc="-120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н</a:t>
            </a:r>
            <a:r>
              <a:rPr sz="1275" spc="-89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о</a:t>
            </a:r>
            <a:r>
              <a:rPr sz="1275" spc="-97" baseline="-26143" dirty="0">
                <a:latin typeface="Times New Roman"/>
                <a:cs typeface="Times New Roman"/>
              </a:rPr>
              <a:t> </a:t>
            </a:r>
            <a:r>
              <a:rPr sz="1275" baseline="-26143" dirty="0">
                <a:latin typeface="Times New Roman"/>
                <a:cs typeface="Times New Roman"/>
              </a:rPr>
              <a:t>в</a:t>
            </a:r>
          </a:p>
          <a:p>
            <a:pPr marL="4961255">
              <a:lnSpc>
                <a:spcPts val="1305"/>
              </a:lnSpc>
              <a:tabLst>
                <a:tab pos="5209540" algn="l"/>
                <a:tab pos="10238105" algn="l"/>
              </a:tabLst>
            </a:pPr>
            <a:r>
              <a:rPr sz="1150" i="1" dirty="0">
                <a:latin typeface="Times New Roman"/>
                <a:cs typeface="Times New Roman"/>
              </a:rPr>
              <a:t>^	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 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»	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 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</a:p>
          <a:p>
            <a:pPr marL="4971415">
              <a:lnSpc>
                <a:spcPts val="1085"/>
              </a:lnSpc>
              <a:tabLst>
                <a:tab pos="5209540" algn="l"/>
                <a:tab pos="10248265" algn="l"/>
              </a:tabLst>
            </a:pPr>
            <a:r>
              <a:rPr sz="1150" i="1" dirty="0">
                <a:latin typeface="Times New Roman"/>
                <a:cs typeface="Times New Roman"/>
              </a:rPr>
              <a:t>^	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 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»	</a:t>
            </a:r>
            <a:r>
              <a:rPr sz="1275" baseline="22875" dirty="0">
                <a:latin typeface="Times New Roman"/>
                <a:cs typeface="Times New Roman"/>
              </a:rPr>
              <a:t>м</a:t>
            </a:r>
            <a:r>
              <a:rPr sz="1275" spc="-2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о</a:t>
            </a:r>
            <a:r>
              <a:rPr sz="1275" spc="-8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ж</a:t>
            </a:r>
            <a:r>
              <a:rPr sz="1275" spc="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е</a:t>
            </a:r>
            <a:r>
              <a:rPr sz="1275" spc="-11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т</a:t>
            </a:r>
            <a:r>
              <a:rPr sz="1275" spc="-10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е </a:t>
            </a:r>
            <a:r>
              <a:rPr sz="1275" spc="1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п</a:t>
            </a:r>
            <a:r>
              <a:rPr sz="1275" spc="-3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о</a:t>
            </a:r>
            <a:r>
              <a:rPr sz="1275" spc="-4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з</a:t>
            </a:r>
            <a:r>
              <a:rPr sz="1275" spc="-10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в</a:t>
            </a:r>
            <a:r>
              <a:rPr sz="1275" spc="-6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о</a:t>
            </a:r>
            <a:r>
              <a:rPr sz="1275" spc="-4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н</a:t>
            </a:r>
            <a:r>
              <a:rPr sz="1275" spc="-3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и</a:t>
            </a:r>
            <a:r>
              <a:rPr sz="1275" spc="-3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т</a:t>
            </a:r>
            <a:r>
              <a:rPr sz="1275" spc="-6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ь </a:t>
            </a:r>
            <a:r>
              <a:rPr sz="1275" spc="67" baseline="22875" dirty="0">
                <a:latin typeface="Times New Roman"/>
                <a:cs typeface="Times New Roman"/>
              </a:rPr>
              <a:t> </a:t>
            </a:r>
            <a:r>
              <a:rPr sz="1275" spc="120" baseline="22875" dirty="0">
                <a:latin typeface="Times New Roman"/>
                <a:cs typeface="Times New Roman"/>
              </a:rPr>
              <a:t>н</a:t>
            </a:r>
            <a:r>
              <a:rPr sz="1275" baseline="22875" dirty="0">
                <a:latin typeface="Times New Roman"/>
                <a:cs typeface="Times New Roman"/>
              </a:rPr>
              <a:t>а</a:t>
            </a:r>
          </a:p>
          <a:p>
            <a:pPr marR="613410" algn="r">
              <a:lnSpc>
                <a:spcPts val="495"/>
              </a:lnSpc>
            </a:pP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 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Д </a:t>
            </a:r>
            <a:r>
              <a:rPr sz="500" spc="5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Л </a:t>
            </a:r>
            <a:r>
              <a:rPr sz="500" spc="-10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в</a:t>
            </a:r>
            <a:r>
              <a:rPr sz="500" spc="55" dirty="0">
                <a:latin typeface="Microsoft Sans Serif"/>
                <a:cs typeface="Microsoft Sans Serif"/>
              </a:rPr>
              <a:t> </a:t>
            </a:r>
            <a:r>
              <a:rPr sz="500" dirty="0">
                <a:latin typeface="Microsoft Sans Serif"/>
                <a:cs typeface="Microsoft Sans Serif"/>
              </a:rPr>
              <a:t> </a:t>
            </a:r>
          </a:p>
          <a:p>
            <a:pPr marL="4942205">
              <a:lnSpc>
                <a:spcPts val="1045"/>
              </a:lnSpc>
              <a:tabLst>
                <a:tab pos="5209540" algn="l"/>
                <a:tab pos="10248265" algn="l"/>
              </a:tabLst>
            </a:pPr>
            <a:r>
              <a:rPr sz="1150" i="1" dirty="0">
                <a:latin typeface="Times New Roman"/>
                <a:cs typeface="Times New Roman"/>
              </a:rPr>
              <a:t>^	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*	</a:t>
            </a:r>
            <a:r>
              <a:rPr sz="1275" baseline="-9803" dirty="0">
                <a:latin typeface="Times New Roman"/>
                <a:cs typeface="Times New Roman"/>
              </a:rPr>
              <a:t>р</a:t>
            </a:r>
            <a:r>
              <a:rPr sz="1275" spc="-44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о</a:t>
            </a:r>
            <a:r>
              <a:rPr sz="1275" spc="-3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д</a:t>
            </a:r>
            <a:r>
              <a:rPr sz="1275" spc="-3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</a:t>
            </a:r>
            <a:r>
              <a:rPr sz="1275" spc="-2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т</a:t>
            </a:r>
            <a:r>
              <a:rPr sz="1275" spc="-6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е</a:t>
            </a:r>
            <a:r>
              <a:rPr sz="1275" spc="-7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л</a:t>
            </a:r>
            <a:r>
              <a:rPr sz="1275" spc="-3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е</a:t>
            </a:r>
            <a:r>
              <a:rPr sz="1275" spc="-6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й </a:t>
            </a:r>
            <a:r>
              <a:rPr sz="1275" spc="11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 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у</a:t>
            </a:r>
            <a:r>
              <a:rPr sz="1275" spc="-6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ч</a:t>
            </a:r>
            <a:r>
              <a:rPr sz="1275" spc="-6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</a:t>
            </a:r>
            <a:r>
              <a:rPr sz="1275" spc="-44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т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е</a:t>
            </a:r>
            <a:r>
              <a:rPr sz="1275" spc="-9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л</a:t>
            </a:r>
            <a:r>
              <a:rPr sz="1275" spc="-6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е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й</a:t>
            </a:r>
          </a:p>
          <a:p>
            <a:pPr marL="4952365">
              <a:lnSpc>
                <a:spcPts val="1315"/>
              </a:lnSpc>
              <a:tabLst>
                <a:tab pos="5209540" algn="l"/>
              </a:tabLst>
            </a:pPr>
            <a:r>
              <a:rPr sz="1150" i="1" dirty="0">
                <a:latin typeface="Times New Roman"/>
                <a:cs typeface="Times New Roman"/>
              </a:rPr>
              <a:t>^	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 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spc="80" dirty="0">
                <a:latin typeface="Times New Roman"/>
                <a:cs typeface="Times New Roman"/>
              </a:rPr>
              <a:t>)</a:t>
            </a:r>
            <a:r>
              <a:rPr sz="850" dirty="0">
                <a:latin typeface="Times New Roman"/>
                <a:cs typeface="Times New Roman"/>
              </a:rPr>
              <a:t>&gt;</a:t>
            </a:r>
          </a:p>
          <a:p>
            <a:pPr marL="199390" algn="ctr">
              <a:lnSpc>
                <a:spcPts val="860"/>
              </a:lnSpc>
              <a:tabLst>
                <a:tab pos="457200" algn="l"/>
              </a:tabLst>
            </a:pPr>
            <a:r>
              <a:rPr sz="1150" i="1" dirty="0">
                <a:latin typeface="Times New Roman"/>
                <a:cs typeface="Times New Roman"/>
              </a:rPr>
              <a:t>^	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spc="100" dirty="0">
                <a:latin typeface="Times New Roman"/>
                <a:cs typeface="Times New Roman"/>
              </a:rPr>
              <a:t>ц</a:t>
            </a:r>
            <a:r>
              <a:rPr sz="850" spc="75" dirty="0">
                <a:latin typeface="Times New Roman"/>
                <a:cs typeface="Times New Roman"/>
              </a:rPr>
              <a:t>е</a:t>
            </a:r>
            <a:r>
              <a:rPr sz="850" spc="100" dirty="0">
                <a:latin typeface="Times New Roman"/>
                <a:cs typeface="Times New Roman"/>
              </a:rPr>
              <a:t>н</a:t>
            </a:r>
            <a:r>
              <a:rPr sz="850" spc="85" dirty="0">
                <a:latin typeface="Times New Roman"/>
                <a:cs typeface="Times New Roman"/>
              </a:rPr>
              <a:t>с</a:t>
            </a:r>
            <a:r>
              <a:rPr sz="850" spc="75" dirty="0">
                <a:latin typeface="Times New Roman"/>
                <a:cs typeface="Times New Roman"/>
              </a:rPr>
              <a:t>т</a:t>
            </a:r>
            <a:r>
              <a:rPr sz="850" dirty="0">
                <a:latin typeface="Times New Roman"/>
                <a:cs typeface="Times New Roman"/>
              </a:rPr>
              <a:t>р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»</a:t>
            </a:r>
          </a:p>
          <a:p>
            <a:pPr marL="4942205">
              <a:lnSpc>
                <a:spcPts val="1905"/>
              </a:lnSpc>
              <a:tabLst>
                <a:tab pos="5209540" algn="l"/>
                <a:tab pos="9876155" algn="l"/>
              </a:tabLst>
            </a:pPr>
            <a:r>
              <a:rPr sz="1725" i="1" baseline="2415" dirty="0">
                <a:latin typeface="Times New Roman"/>
                <a:cs typeface="Times New Roman"/>
              </a:rPr>
              <a:t>^	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й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</a:t>
            </a:r>
            <a:r>
              <a:rPr sz="1275" spc="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й 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spc="-75" baseline="3267" dirty="0">
                <a:latin typeface="Times New Roman"/>
                <a:cs typeface="Times New Roman"/>
              </a:rPr>
              <a:t>О</a:t>
            </a:r>
            <a:r>
              <a:rPr sz="1275" spc="-52" baseline="3267" dirty="0">
                <a:latin typeface="Times New Roman"/>
                <a:cs typeface="Times New Roman"/>
              </a:rPr>
              <a:t>Т</a:t>
            </a:r>
            <a:r>
              <a:rPr sz="1275" spc="-67" baseline="3267" dirty="0">
                <a:latin typeface="Times New Roman"/>
                <a:cs typeface="Times New Roman"/>
              </a:rPr>
              <a:t>К</a:t>
            </a:r>
            <a:r>
              <a:rPr sz="1275" spc="-52" baseline="3267" dirty="0">
                <a:latin typeface="Times New Roman"/>
                <a:cs typeface="Times New Roman"/>
              </a:rPr>
              <a:t>Р</a:t>
            </a:r>
            <a:r>
              <a:rPr sz="1275" spc="-75" baseline="3267" dirty="0">
                <a:latin typeface="Times New Roman"/>
                <a:cs typeface="Times New Roman"/>
              </a:rPr>
              <a:t>&amp;</a:t>
            </a:r>
            <a:r>
              <a:rPr sz="1275" spc="-44" baseline="3267" dirty="0">
                <a:latin typeface="Times New Roman"/>
                <a:cs typeface="Times New Roman"/>
              </a:rPr>
              <a:t>1</a:t>
            </a:r>
            <a:r>
              <a:rPr sz="1275" spc="-52" baseline="3267" dirty="0">
                <a:latin typeface="Times New Roman"/>
                <a:cs typeface="Times New Roman"/>
              </a:rPr>
              <a:t>Т</a:t>
            </a:r>
            <a:r>
              <a:rPr sz="1275" spc="142" baseline="3267" dirty="0">
                <a:latin typeface="Times New Roman"/>
                <a:cs typeface="Times New Roman"/>
              </a:rPr>
              <a:t>Ы</a:t>
            </a:r>
            <a:r>
              <a:rPr sz="1275" baseline="3267" dirty="0">
                <a:latin typeface="Times New Roman"/>
                <a:cs typeface="Times New Roman"/>
              </a:rPr>
              <a:t>й 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у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 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- </a:t>
            </a:r>
            <a:r>
              <a:rPr sz="1275" spc="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82" baseline="3267" dirty="0">
                <a:latin typeface="Times New Roman"/>
                <a:cs typeface="Times New Roman"/>
              </a:rPr>
              <a:t> </a:t>
            </a:r>
            <a:r>
              <a:rPr sz="1275" spc="150" baseline="3267" dirty="0">
                <a:latin typeface="Times New Roman"/>
                <a:cs typeface="Times New Roman"/>
              </a:rPr>
              <a:t>к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15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-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 </a:t>
            </a:r>
            <a:r>
              <a:rPr sz="1275" spc="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12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й	</a:t>
            </a:r>
            <a:r>
              <a:rPr sz="2200" dirty="0">
                <a:latin typeface="Times New Roman"/>
                <a:cs typeface="Times New Roman"/>
              </a:rPr>
              <a:t>7 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70" dirty="0">
                <a:latin typeface="Times New Roman"/>
                <a:cs typeface="Times New Roman"/>
              </a:rPr>
              <a:t>80</a:t>
            </a:r>
            <a:r>
              <a:rPr sz="2200" dirty="0">
                <a:latin typeface="Times New Roman"/>
                <a:cs typeface="Times New Roman"/>
              </a:rPr>
              <a:t>0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spc="70" dirty="0">
                <a:latin typeface="Times New Roman"/>
                <a:cs typeface="Times New Roman"/>
              </a:rPr>
              <a:t>20</a:t>
            </a:r>
            <a:r>
              <a:rPr sz="2200" dirty="0">
                <a:latin typeface="Times New Roman"/>
                <a:cs typeface="Times New Roman"/>
              </a:rPr>
              <a:t>0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180" dirty="0">
                <a:latin typeface="Times New Roman"/>
                <a:cs typeface="Times New Roman"/>
              </a:rPr>
              <a:t>9</a:t>
            </a:r>
            <a:r>
              <a:rPr sz="2200" spc="195" dirty="0">
                <a:latin typeface="Times New Roman"/>
                <a:cs typeface="Times New Roman"/>
              </a:rPr>
              <a:t>1</a:t>
            </a:r>
            <a:r>
              <a:rPr sz="2200" spc="190" dirty="0">
                <a:latin typeface="Times New Roman"/>
                <a:cs typeface="Times New Roman"/>
              </a:rPr>
              <a:t>8</a:t>
            </a:r>
            <a:r>
              <a:rPr sz="2200" dirty="0">
                <a:latin typeface="Times New Roman"/>
                <a:cs typeface="Times New Roman"/>
              </a:rPr>
              <a:t>5</a:t>
            </a:r>
          </a:p>
          <a:p>
            <a:pPr marL="1203960" algn="ctr">
              <a:lnSpc>
                <a:spcPts val="790"/>
              </a:lnSpc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 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»</a:t>
            </a:r>
          </a:p>
          <a:p>
            <a:pPr marL="4943475">
              <a:lnSpc>
                <a:spcPct val="100000"/>
              </a:lnSpc>
              <a:spcBef>
                <a:spcPts val="330"/>
              </a:spcBef>
              <a:tabLst>
                <a:tab pos="5209540" algn="l"/>
              </a:tabLst>
            </a:pPr>
            <a:r>
              <a:rPr sz="600" b="1" i="1" dirty="0">
                <a:latin typeface="Franklin Gothic Heavy"/>
                <a:cs typeface="Franklin Gothic Heavy"/>
              </a:rPr>
              <a:t>^	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»</a:t>
            </a: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5695315">
              <a:lnSpc>
                <a:spcPts val="770"/>
              </a:lnSpc>
              <a:spcBef>
                <a:spcPts val="509"/>
              </a:spcBef>
            </a:pPr>
            <a:r>
              <a:rPr sz="700" b="1" dirty="0">
                <a:latin typeface="Constantia"/>
                <a:cs typeface="Constantia"/>
              </a:rPr>
              <a:t>Э </a:t>
            </a:r>
            <a:r>
              <a:rPr sz="700" b="1" spc="-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ф </a:t>
            </a:r>
            <a:r>
              <a:rPr sz="700" b="1" spc="-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ф </a:t>
            </a:r>
            <a:r>
              <a:rPr sz="700" b="1" spc="-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к</a:t>
            </a:r>
            <a:r>
              <a:rPr sz="700" b="1" spc="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в</a:t>
            </a:r>
            <a:r>
              <a:rPr sz="700" b="1" spc="3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  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в</a:t>
            </a:r>
            <a:r>
              <a:rPr sz="700" b="1" spc="3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ы </a:t>
            </a:r>
            <a:r>
              <a:rPr sz="700" b="1" spc="-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</a:t>
            </a:r>
            <a:r>
              <a:rPr sz="700" b="1" spc="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р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ь </a:t>
            </a:r>
            <a:r>
              <a:rPr sz="700" b="1" spc="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д</a:t>
            </a:r>
            <a:r>
              <a:rPr sz="700" b="1" spc="3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 т</a:t>
            </a:r>
            <a:r>
              <a:rPr sz="700" b="1" spc="1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</a:t>
            </a:r>
            <a:r>
              <a:rPr sz="700" b="1" spc="2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ы </a:t>
            </a:r>
            <a:r>
              <a:rPr sz="700" b="1" spc="-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й  </a:t>
            </a:r>
            <a:r>
              <a:rPr sz="700" b="1" spc="3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у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ч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б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ы </a:t>
            </a:r>
            <a:r>
              <a:rPr sz="700" b="1" spc="-4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й   </a:t>
            </a:r>
            <a:r>
              <a:rPr sz="700" b="1" spc="-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п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р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ц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</a:t>
            </a:r>
            <a:r>
              <a:rPr sz="700" b="1" spc="3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</a:t>
            </a:r>
            <a:r>
              <a:rPr sz="700" b="1" spc="1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</a:t>
            </a:r>
            <a:endParaRPr sz="700" dirty="0">
              <a:latin typeface="Constantia"/>
              <a:cs typeface="Constantia"/>
            </a:endParaRPr>
          </a:p>
          <a:p>
            <a:pPr marL="57150" algn="ctr">
              <a:lnSpc>
                <a:spcPts val="1150"/>
              </a:lnSpc>
              <a:tabLst>
                <a:tab pos="695960" algn="l"/>
              </a:tabLst>
            </a:pPr>
            <a:r>
              <a:rPr sz="1050" b="1" spc="30" dirty="0">
                <a:latin typeface="Arial Narrow"/>
                <a:cs typeface="Arial Narrow"/>
              </a:rPr>
              <a:t>В</a:t>
            </a:r>
            <a:r>
              <a:rPr sz="1050" b="1" spc="40" dirty="0">
                <a:latin typeface="Arial Narrow"/>
                <a:cs typeface="Arial Narrow"/>
              </a:rPr>
              <a:t>А</a:t>
            </a:r>
            <a:r>
              <a:rPr sz="1050" b="1" spc="45" dirty="0">
                <a:latin typeface="Arial Narrow"/>
                <a:cs typeface="Arial Narrow"/>
              </a:rPr>
              <a:t>Ж</a:t>
            </a:r>
            <a:r>
              <a:rPr sz="1050" b="1" spc="35" dirty="0">
                <a:latin typeface="Arial Narrow"/>
                <a:cs typeface="Arial Narrow"/>
              </a:rPr>
              <a:t>Н</a:t>
            </a:r>
            <a:r>
              <a:rPr sz="1050" b="1" spc="45" dirty="0">
                <a:latin typeface="Arial Narrow"/>
                <a:cs typeface="Arial Narrow"/>
              </a:rPr>
              <a:t>О</a:t>
            </a:r>
            <a:r>
              <a:rPr sz="1050" b="1" dirty="0">
                <a:latin typeface="Arial Narrow"/>
                <a:cs typeface="Arial Narrow"/>
              </a:rPr>
              <a:t>!	</a:t>
            </a:r>
            <a:r>
              <a:rPr sz="700" b="1" dirty="0">
                <a:latin typeface="Constantia"/>
                <a:cs typeface="Constantia"/>
              </a:rPr>
              <a:t>в</a:t>
            </a:r>
            <a:r>
              <a:rPr sz="700" b="1" spc="3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з м</a:t>
            </a:r>
            <a:r>
              <a:rPr sz="700" b="1" spc="8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ж </a:t>
            </a:r>
            <a:r>
              <a:rPr sz="700" b="1" spc="-3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  </a:t>
            </a:r>
            <a:r>
              <a:rPr sz="700" b="1" spc="-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  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п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4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м</a:t>
            </a:r>
            <a:r>
              <a:rPr sz="700" b="1" spc="7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4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ш </a:t>
            </a:r>
            <a:r>
              <a:rPr sz="700" b="1" spc="-3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ь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ю</a:t>
            </a:r>
            <a:endParaRPr sz="700" dirty="0">
              <a:latin typeface="Constantia"/>
              <a:cs typeface="Constantia"/>
            </a:endParaRPr>
          </a:p>
          <a:p>
            <a:pPr marL="6696075" indent="-56515">
              <a:lnSpc>
                <a:spcPts val="800"/>
              </a:lnSpc>
              <a:buFont typeface="Constantia"/>
              <a:buChar char="•"/>
              <a:tabLst>
                <a:tab pos="6696709" algn="l"/>
              </a:tabLst>
            </a:pPr>
            <a:r>
              <a:rPr sz="700" b="1" dirty="0">
                <a:latin typeface="Constantia"/>
                <a:cs typeface="Constantia"/>
              </a:rPr>
              <a:t>е</a:t>
            </a:r>
            <a:r>
              <a:rPr sz="700" b="1" spc="4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з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3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3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 </a:t>
            </a:r>
            <a:r>
              <a:rPr sz="700" b="1" spc="-8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8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й  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б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р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б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к</a:t>
            </a:r>
            <a:r>
              <a:rPr sz="700" b="1" spc="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м</a:t>
            </a:r>
            <a:r>
              <a:rPr sz="700" b="1" spc="7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.</a:t>
            </a:r>
            <a:endParaRPr sz="700" dirty="0">
              <a:latin typeface="Constantia"/>
              <a:cs typeface="Constantia"/>
            </a:endParaRPr>
          </a:p>
          <a:p>
            <a:pPr marL="5695315">
              <a:lnSpc>
                <a:spcPct val="100000"/>
              </a:lnSpc>
              <a:spcBef>
                <a:spcPts val="60"/>
              </a:spcBef>
            </a:pPr>
            <a:r>
              <a:rPr sz="700" b="1" dirty="0">
                <a:latin typeface="Constantia"/>
                <a:cs typeface="Constantia"/>
              </a:rPr>
              <a:t>О </a:t>
            </a:r>
            <a:r>
              <a:rPr sz="700" b="1" spc="-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б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</a:t>
            </a:r>
            <a:r>
              <a:rPr sz="700" b="1" spc="2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у</a:t>
            </a:r>
            <a:r>
              <a:rPr sz="700" b="1" spc="3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д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 </a:t>
            </a:r>
            <a:r>
              <a:rPr sz="700" b="1" spc="-8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2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   э</a:t>
            </a:r>
            <a:r>
              <a:rPr sz="700" b="1" spc="-1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-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  </a:t>
            </a:r>
            <a:r>
              <a:rPr sz="700" b="1" spc="-4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в</a:t>
            </a:r>
            <a:r>
              <a:rPr sz="700" b="1" spc="3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п</a:t>
            </a:r>
            <a:r>
              <a:rPr sz="700" b="1" spc="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р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 </a:t>
            </a:r>
            <a:r>
              <a:rPr sz="700" b="1" spc="7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  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р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у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к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в</a:t>
            </a:r>
            <a:r>
              <a:rPr sz="700" b="1" spc="4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д</a:t>
            </a:r>
            <a:r>
              <a:rPr sz="700" b="1" spc="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в</a:t>
            </a:r>
            <a:r>
              <a:rPr sz="700" b="1" spc="4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м   </a:t>
            </a:r>
            <a:r>
              <a:rPr sz="700" b="1" spc="-3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ш</a:t>
            </a:r>
            <a:r>
              <a:rPr sz="700" b="1" spc="8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к</a:t>
            </a:r>
            <a:r>
              <a:rPr sz="700" b="1" spc="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r>
              <a:rPr sz="700" b="1" spc="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л</a:t>
            </a:r>
            <a:r>
              <a:rPr sz="700" b="1" spc="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ы</a:t>
            </a:r>
            <a:endParaRPr sz="7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34850" cy="6953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096750" cy="678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2560">
              <a:lnSpc>
                <a:spcPct val="100000"/>
              </a:lnSpc>
              <a:tabLst>
                <a:tab pos="6790690" algn="l"/>
              </a:tabLst>
            </a:pPr>
            <a:r>
              <a:rPr sz="2150" dirty="0">
                <a:latin typeface="Times New Roman"/>
                <a:cs typeface="Times New Roman"/>
              </a:rPr>
              <a:t>А</a:t>
            </a:r>
            <a:r>
              <a:rPr sz="2150" spc="-260" dirty="0">
                <a:latin typeface="Times New Roman"/>
                <a:cs typeface="Times New Roman"/>
              </a:rPr>
              <a:t> </a:t>
            </a:r>
            <a:r>
              <a:rPr sz="2150" spc="195" dirty="0">
                <a:latin typeface="Times New Roman"/>
                <a:cs typeface="Times New Roman"/>
              </a:rPr>
              <a:t>л</a:t>
            </a:r>
            <a:r>
              <a:rPr sz="2150" spc="160" dirty="0">
                <a:latin typeface="Times New Roman"/>
                <a:cs typeface="Times New Roman"/>
              </a:rPr>
              <a:t>г</a:t>
            </a:r>
            <a:r>
              <a:rPr sz="2150" spc="200" dirty="0">
                <a:latin typeface="Times New Roman"/>
                <a:cs typeface="Times New Roman"/>
              </a:rPr>
              <a:t>ор</a:t>
            </a:r>
            <a:r>
              <a:rPr sz="2150" spc="215" dirty="0">
                <a:latin typeface="Times New Roman"/>
                <a:cs typeface="Times New Roman"/>
              </a:rPr>
              <a:t>и</a:t>
            </a:r>
            <a:r>
              <a:rPr sz="2150" spc="175" dirty="0">
                <a:latin typeface="Times New Roman"/>
                <a:cs typeface="Times New Roman"/>
              </a:rPr>
              <a:t>т</a:t>
            </a:r>
            <a:r>
              <a:rPr sz="2150" dirty="0">
                <a:latin typeface="Times New Roman"/>
                <a:cs typeface="Times New Roman"/>
              </a:rPr>
              <a:t>м </a:t>
            </a:r>
            <a:r>
              <a:rPr sz="2150" spc="-155" dirty="0">
                <a:latin typeface="Times New Roman"/>
                <a:cs typeface="Times New Roman"/>
              </a:rPr>
              <a:t> </a:t>
            </a:r>
            <a:r>
              <a:rPr sz="2150" spc="175" dirty="0">
                <a:latin typeface="Times New Roman"/>
                <a:cs typeface="Times New Roman"/>
              </a:rPr>
              <a:t>д</a:t>
            </a:r>
            <a:r>
              <a:rPr sz="2150" spc="150" dirty="0">
                <a:latin typeface="Times New Roman"/>
                <a:cs typeface="Times New Roman"/>
              </a:rPr>
              <a:t>е</a:t>
            </a:r>
            <a:r>
              <a:rPr sz="2150" spc="180" dirty="0">
                <a:latin typeface="Times New Roman"/>
                <a:cs typeface="Times New Roman"/>
              </a:rPr>
              <a:t>й</a:t>
            </a:r>
            <a:r>
              <a:rPr sz="2150" spc="150" dirty="0">
                <a:latin typeface="Times New Roman"/>
                <a:cs typeface="Times New Roman"/>
              </a:rPr>
              <a:t>ст</a:t>
            </a:r>
            <a:r>
              <a:rPr sz="2150" spc="160" dirty="0">
                <a:latin typeface="Times New Roman"/>
                <a:cs typeface="Times New Roman"/>
              </a:rPr>
              <a:t>в</a:t>
            </a:r>
            <a:r>
              <a:rPr sz="2150" spc="180" dirty="0">
                <a:latin typeface="Times New Roman"/>
                <a:cs typeface="Times New Roman"/>
              </a:rPr>
              <a:t>и</a:t>
            </a:r>
            <a:r>
              <a:rPr sz="2150" dirty="0">
                <a:latin typeface="Times New Roman"/>
                <a:cs typeface="Times New Roman"/>
              </a:rPr>
              <a:t>й	</a:t>
            </a:r>
            <a:r>
              <a:rPr sz="2150" spc="160" dirty="0">
                <a:latin typeface="Times New Roman"/>
                <a:cs typeface="Times New Roman"/>
              </a:rPr>
              <a:t>р</a:t>
            </a:r>
            <a:r>
              <a:rPr sz="2150" spc="155" dirty="0">
                <a:latin typeface="Times New Roman"/>
                <a:cs typeface="Times New Roman"/>
              </a:rPr>
              <a:t>о</a:t>
            </a:r>
            <a:r>
              <a:rPr sz="2150" spc="165" dirty="0">
                <a:latin typeface="Times New Roman"/>
                <a:cs typeface="Times New Roman"/>
              </a:rPr>
              <a:t>ди</a:t>
            </a:r>
            <a:r>
              <a:rPr sz="2150" spc="135" dirty="0">
                <a:latin typeface="Times New Roman"/>
                <a:cs typeface="Times New Roman"/>
              </a:rPr>
              <a:t>т</a:t>
            </a:r>
            <a:r>
              <a:rPr sz="2150" spc="145" dirty="0">
                <a:latin typeface="Times New Roman"/>
                <a:cs typeface="Times New Roman"/>
              </a:rPr>
              <a:t>е</a:t>
            </a:r>
            <a:r>
              <a:rPr sz="2150" spc="155" dirty="0">
                <a:latin typeface="Times New Roman"/>
                <a:cs typeface="Times New Roman"/>
              </a:rPr>
              <a:t>л</a:t>
            </a:r>
            <a:r>
              <a:rPr sz="2150" dirty="0">
                <a:latin typeface="Times New Roman"/>
                <a:cs typeface="Times New Roman"/>
              </a:rPr>
              <a:t>я</a:t>
            </a: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229360">
              <a:lnSpc>
                <a:spcPct val="100000"/>
              </a:lnSpc>
              <a:spcBef>
                <a:spcPts val="1275"/>
              </a:spcBef>
            </a:pPr>
            <a:r>
              <a:rPr sz="2100" spc="145" dirty="0">
                <a:latin typeface="Constantia"/>
                <a:cs typeface="Constantia"/>
              </a:rPr>
              <a:t>О</a:t>
            </a:r>
            <a:r>
              <a:rPr sz="2100" spc="85" dirty="0">
                <a:latin typeface="Constantia"/>
                <a:cs typeface="Constantia"/>
              </a:rPr>
              <a:t>з</a:t>
            </a:r>
            <a:r>
              <a:rPr sz="2100" spc="114" dirty="0">
                <a:latin typeface="Constantia"/>
                <a:cs typeface="Constantia"/>
              </a:rPr>
              <a:t>н</a:t>
            </a:r>
            <a:r>
              <a:rPr sz="2100" spc="95" dirty="0">
                <a:latin typeface="Constantia"/>
                <a:cs typeface="Constantia"/>
              </a:rPr>
              <a:t>а</a:t>
            </a:r>
            <a:r>
              <a:rPr sz="2100" spc="100" dirty="0">
                <a:latin typeface="Constantia"/>
                <a:cs typeface="Constantia"/>
              </a:rPr>
              <a:t>к</a:t>
            </a:r>
            <a:r>
              <a:rPr sz="2100" spc="105" dirty="0">
                <a:latin typeface="Constantia"/>
                <a:cs typeface="Constantia"/>
              </a:rPr>
              <a:t>o</a:t>
            </a:r>
            <a:r>
              <a:rPr sz="2100" spc="125" dirty="0">
                <a:latin typeface="Constantia"/>
                <a:cs typeface="Constantia"/>
              </a:rPr>
              <a:t>м</a:t>
            </a:r>
            <a:r>
              <a:rPr sz="2100" spc="110" dirty="0">
                <a:latin typeface="Constantia"/>
                <a:cs typeface="Constantia"/>
              </a:rPr>
              <a:t>л</a:t>
            </a:r>
            <a:r>
              <a:rPr sz="2100" spc="90" dirty="0">
                <a:latin typeface="Constantia"/>
                <a:cs typeface="Constantia"/>
              </a:rPr>
              <a:t>е</a:t>
            </a:r>
            <a:r>
              <a:rPr sz="2100" spc="114" dirty="0">
                <a:latin typeface="Constantia"/>
                <a:cs typeface="Constantia"/>
              </a:rPr>
              <a:t>ни</a:t>
            </a:r>
            <a:r>
              <a:rPr sz="2100" dirty="0">
                <a:latin typeface="Constantia"/>
                <a:cs typeface="Constantia"/>
              </a:rPr>
              <a:t>е </a:t>
            </a:r>
            <a:r>
              <a:rPr sz="2100" spc="-135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с</a:t>
            </a:r>
            <a:r>
              <a:rPr sz="2100" spc="155" dirty="0">
                <a:latin typeface="Constantia"/>
                <a:cs typeface="Constantia"/>
              </a:rPr>
              <a:t> </a:t>
            </a:r>
            <a:r>
              <a:rPr sz="2100" spc="145" dirty="0">
                <a:latin typeface="Constantia"/>
                <a:cs typeface="Constantia"/>
              </a:rPr>
              <a:t>ф</a:t>
            </a:r>
            <a:r>
              <a:rPr sz="2100" spc="110" dirty="0">
                <a:latin typeface="Constantia"/>
                <a:cs typeface="Constantia"/>
              </a:rPr>
              <a:t>o</a:t>
            </a:r>
            <a:r>
              <a:rPr sz="2100" spc="114" dirty="0">
                <a:latin typeface="Constantia"/>
                <a:cs typeface="Constantia"/>
              </a:rPr>
              <a:t>р</a:t>
            </a:r>
            <a:r>
              <a:rPr sz="2100" spc="135" dirty="0">
                <a:latin typeface="Constantia"/>
                <a:cs typeface="Constantia"/>
              </a:rPr>
              <a:t>м</a:t>
            </a:r>
            <a:r>
              <a:rPr sz="2100" spc="100" dirty="0">
                <a:latin typeface="Constantia"/>
                <a:cs typeface="Constantia"/>
              </a:rPr>
              <a:t>ат</a:t>
            </a:r>
            <a:r>
              <a:rPr sz="2100" spc="110" dirty="0">
                <a:latin typeface="Constantia"/>
                <a:cs typeface="Constantia"/>
              </a:rPr>
              <a:t>o</a:t>
            </a:r>
            <a:r>
              <a:rPr sz="2100" dirty="0">
                <a:latin typeface="Constantia"/>
                <a:cs typeface="Constantia"/>
              </a:rPr>
              <a:t>м </a:t>
            </a:r>
            <a:r>
              <a:rPr sz="2100" spc="-17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и</a:t>
            </a:r>
            <a:r>
              <a:rPr sz="2100" spc="145" dirty="0">
                <a:latin typeface="Constantia"/>
                <a:cs typeface="Constantia"/>
              </a:rPr>
              <a:t> </a:t>
            </a:r>
            <a:r>
              <a:rPr sz="2100" spc="100" dirty="0">
                <a:latin typeface="Constantia"/>
                <a:cs typeface="Constantia"/>
              </a:rPr>
              <a:t>г</a:t>
            </a:r>
            <a:r>
              <a:rPr sz="2100" spc="130" dirty="0">
                <a:latin typeface="Constantia"/>
                <a:cs typeface="Constantia"/>
              </a:rPr>
              <a:t>р</a:t>
            </a:r>
            <a:r>
              <a:rPr sz="2100" spc="114" dirty="0">
                <a:latin typeface="Constantia"/>
                <a:cs typeface="Constantia"/>
              </a:rPr>
              <a:t>а</a:t>
            </a:r>
            <a:r>
              <a:rPr sz="2100" spc="160" dirty="0">
                <a:latin typeface="Constantia"/>
                <a:cs typeface="Constantia"/>
              </a:rPr>
              <a:t>ф</a:t>
            </a:r>
            <a:r>
              <a:rPr sz="2100" spc="145" dirty="0">
                <a:latin typeface="Constantia"/>
                <a:cs typeface="Constantia"/>
              </a:rPr>
              <a:t>и</a:t>
            </a:r>
            <a:r>
              <a:rPr sz="2100" spc="125" dirty="0">
                <a:latin typeface="Constantia"/>
                <a:cs typeface="Constantia"/>
              </a:rPr>
              <a:t>кo</a:t>
            </a:r>
            <a:r>
              <a:rPr sz="2100" dirty="0">
                <a:latin typeface="Constantia"/>
                <a:cs typeface="Constantia"/>
              </a:rPr>
              <a:t>м</a:t>
            </a:r>
          </a:p>
          <a:p>
            <a:pPr marL="1228090">
              <a:lnSpc>
                <a:spcPct val="100000"/>
              </a:lnSpc>
              <a:spcBef>
                <a:spcPts val="910"/>
              </a:spcBef>
            </a:pPr>
            <a:r>
              <a:rPr sz="1450" spc="70" dirty="0">
                <a:latin typeface="Times New Roman"/>
                <a:cs typeface="Times New Roman"/>
              </a:rPr>
              <a:t>О</a:t>
            </a:r>
            <a:r>
              <a:rPr sz="1450" spc="40" dirty="0">
                <a:latin typeface="Times New Roman"/>
                <a:cs typeface="Times New Roman"/>
              </a:rPr>
              <a:t>з</a:t>
            </a:r>
            <a:r>
              <a:rPr sz="1450" spc="50" dirty="0">
                <a:latin typeface="Times New Roman"/>
                <a:cs typeface="Times New Roman"/>
              </a:rPr>
              <a:t>н</a:t>
            </a:r>
            <a:r>
              <a:rPr sz="1450" spc="45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к</a:t>
            </a:r>
            <a:r>
              <a:rPr sz="1450" spc="45" dirty="0">
                <a:latin typeface="Times New Roman"/>
                <a:cs typeface="Times New Roman"/>
              </a:rPr>
              <a:t>о</a:t>
            </a:r>
            <a:r>
              <a:rPr sz="1450" spc="60" dirty="0">
                <a:latin typeface="Times New Roman"/>
                <a:cs typeface="Times New Roman"/>
              </a:rPr>
              <a:t>м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spc="40" dirty="0">
                <a:latin typeface="Times New Roman"/>
                <a:cs typeface="Times New Roman"/>
              </a:rPr>
              <a:t>ть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с</a:t>
            </a:r>
            <a:r>
              <a:rPr sz="1450" spc="114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ф</a:t>
            </a:r>
            <a:r>
              <a:rPr sz="1450" spc="40" dirty="0">
                <a:latin typeface="Times New Roman"/>
                <a:cs typeface="Times New Roman"/>
              </a:rPr>
              <a:t>о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50" dirty="0">
                <a:latin typeface="Times New Roman"/>
                <a:cs typeface="Times New Roman"/>
              </a:rPr>
              <a:t>м</a:t>
            </a:r>
            <a:r>
              <a:rPr sz="1450" spc="40" dirty="0">
                <a:latin typeface="Times New Roman"/>
                <a:cs typeface="Times New Roman"/>
              </a:rPr>
              <a:t>ат</a:t>
            </a:r>
            <a:r>
              <a:rPr sz="1450" spc="45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м</a:t>
            </a:r>
            <a:r>
              <a:rPr sz="1450" spc="14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д</a:t>
            </a:r>
            <a:r>
              <a:rPr sz="1450" spc="60" dirty="0">
                <a:latin typeface="Times New Roman"/>
                <a:cs typeface="Times New Roman"/>
              </a:rPr>
              <a:t>и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spc="50" dirty="0">
                <a:latin typeface="Times New Roman"/>
                <a:cs typeface="Times New Roman"/>
              </a:rPr>
              <a:t>та</a:t>
            </a:r>
            <a:r>
              <a:rPr sz="1450" spc="55" dirty="0">
                <a:latin typeface="Times New Roman"/>
                <a:cs typeface="Times New Roman"/>
              </a:rPr>
              <a:t>нцио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но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о 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135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^</a:t>
            </a:r>
            <a:r>
              <a:rPr sz="1450" spc="-225" dirty="0">
                <a:latin typeface="Times New Roman"/>
                <a:cs typeface="Times New Roman"/>
              </a:rPr>
              <a:t> </a:t>
            </a:r>
            <a:r>
              <a:rPr sz="1450" spc="150" dirty="0">
                <a:latin typeface="Times New Roman"/>
                <a:cs typeface="Times New Roman"/>
              </a:rPr>
              <a:t>ч</a:t>
            </a:r>
            <a:r>
              <a:rPr sz="1450" spc="130" dirty="0">
                <a:latin typeface="Times New Roman"/>
                <a:cs typeface="Times New Roman"/>
              </a:rPr>
              <a:t>е</a:t>
            </a:r>
            <a:r>
              <a:rPr sz="1450" spc="155" dirty="0">
                <a:latin typeface="Times New Roman"/>
                <a:cs typeface="Times New Roman"/>
              </a:rPr>
              <a:t>ни</a:t>
            </a:r>
            <a:r>
              <a:rPr sz="1450" spc="130" dirty="0">
                <a:latin typeface="Times New Roman"/>
                <a:cs typeface="Times New Roman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, 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40" dirty="0">
                <a:latin typeface="Times New Roman"/>
                <a:cs typeface="Times New Roman"/>
              </a:rPr>
              <a:t>а</a:t>
            </a:r>
            <a:r>
              <a:rPr sz="1450" spc="35" dirty="0">
                <a:latin typeface="Times New Roman"/>
                <a:cs typeface="Times New Roman"/>
              </a:rPr>
              <a:t>с</a:t>
            </a:r>
            <a:r>
              <a:rPr sz="1450" spc="50" dirty="0">
                <a:latin typeface="Times New Roman"/>
                <a:cs typeface="Times New Roman"/>
              </a:rPr>
              <a:t>п</a:t>
            </a:r>
            <a:r>
              <a:rPr sz="1450" spc="45" dirty="0">
                <a:latin typeface="Times New Roman"/>
                <a:cs typeface="Times New Roman"/>
              </a:rPr>
              <a:t>и</a:t>
            </a:r>
            <a:r>
              <a:rPr sz="1450" spc="40" dirty="0">
                <a:latin typeface="Times New Roman"/>
                <a:cs typeface="Times New Roman"/>
              </a:rPr>
              <a:t>с</a:t>
            </a:r>
            <a:r>
              <a:rPr sz="1450" spc="35" dirty="0">
                <a:latin typeface="Times New Roman"/>
                <a:cs typeface="Times New Roman"/>
              </a:rPr>
              <a:t>а</a:t>
            </a:r>
            <a:r>
              <a:rPr sz="1450" spc="45" dirty="0">
                <a:latin typeface="Times New Roman"/>
                <a:cs typeface="Times New Roman"/>
              </a:rPr>
              <a:t>н</a:t>
            </a:r>
            <a:r>
              <a:rPr sz="1450" spc="50" dirty="0">
                <a:latin typeface="Times New Roman"/>
                <a:cs typeface="Times New Roman"/>
              </a:rPr>
              <a:t>и</a:t>
            </a:r>
            <a:r>
              <a:rPr sz="1450" spc="35" dirty="0">
                <a:latin typeface="Times New Roman"/>
                <a:cs typeface="Times New Roman"/>
              </a:rPr>
              <a:t>е</a:t>
            </a:r>
            <a:r>
              <a:rPr sz="1450" dirty="0">
                <a:latin typeface="Times New Roman"/>
                <a:cs typeface="Times New Roman"/>
              </a:rPr>
              <a:t>м </a:t>
            </a:r>
            <a:r>
              <a:rPr sz="1450" spc="85" dirty="0">
                <a:latin typeface="Times New Roman"/>
                <a:cs typeface="Times New Roman"/>
              </a:rPr>
              <a:t> </a:t>
            </a:r>
            <a:r>
              <a:rPr sz="1450" spc="40" dirty="0">
                <a:latin typeface="Times New Roman"/>
                <a:cs typeface="Times New Roman"/>
              </a:rPr>
              <a:t>з</a:t>
            </a:r>
            <a:r>
              <a:rPr sz="1450" spc="35" dirty="0">
                <a:latin typeface="Times New Roman"/>
                <a:cs typeface="Times New Roman"/>
              </a:rPr>
              <a:t>а</a:t>
            </a:r>
            <a:r>
              <a:rPr sz="1450" spc="45" dirty="0">
                <a:latin typeface="Times New Roman"/>
                <a:cs typeface="Times New Roman"/>
              </a:rPr>
              <a:t>ня</a:t>
            </a:r>
            <a:r>
              <a:rPr sz="1450" spc="40" dirty="0">
                <a:latin typeface="Times New Roman"/>
                <a:cs typeface="Times New Roman"/>
              </a:rPr>
              <a:t>т</a:t>
            </a:r>
            <a:r>
              <a:rPr sz="1450" spc="45" dirty="0">
                <a:latin typeface="Times New Roman"/>
                <a:cs typeface="Times New Roman"/>
              </a:rPr>
              <a:t>ии</a:t>
            </a:r>
            <a:r>
              <a:rPr sz="1450" dirty="0">
                <a:latin typeface="Times New Roman"/>
                <a:cs typeface="Times New Roman"/>
              </a:rPr>
              <a:t>, </a:t>
            </a:r>
            <a:r>
              <a:rPr sz="1450" spc="50" dirty="0">
                <a:latin typeface="Times New Roman"/>
                <a:cs typeface="Times New Roman"/>
              </a:rPr>
              <a:t> </a:t>
            </a:r>
            <a:r>
              <a:rPr sz="1450" spc="30" dirty="0">
                <a:latin typeface="Times New Roman"/>
                <a:cs typeface="Times New Roman"/>
              </a:rPr>
              <a:t>г</a:t>
            </a:r>
            <a:r>
              <a:rPr sz="1450" spc="40" dirty="0">
                <a:latin typeface="Times New Roman"/>
                <a:cs typeface="Times New Roman"/>
              </a:rPr>
              <a:t>р</a:t>
            </a:r>
            <a:r>
              <a:rPr sz="1450" spc="35" dirty="0">
                <a:latin typeface="Times New Roman"/>
                <a:cs typeface="Times New Roman"/>
              </a:rPr>
              <a:t>а</a:t>
            </a:r>
            <a:r>
              <a:rPr sz="1450" spc="55" dirty="0">
                <a:latin typeface="Times New Roman"/>
                <a:cs typeface="Times New Roman"/>
              </a:rPr>
              <a:t>ф</a:t>
            </a:r>
            <a:r>
              <a:rPr sz="1450" spc="45" dirty="0">
                <a:latin typeface="Times New Roman"/>
                <a:cs typeface="Times New Roman"/>
              </a:rPr>
              <a:t>и</a:t>
            </a:r>
            <a:r>
              <a:rPr sz="1450" spc="35" dirty="0">
                <a:latin typeface="Times New Roman"/>
                <a:cs typeface="Times New Roman"/>
              </a:rPr>
              <a:t>к</a:t>
            </a:r>
            <a:r>
              <a:rPr sz="1450" spc="40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м</a:t>
            </a:r>
            <a:r>
              <a:rPr sz="1450" spc="145" dirty="0">
                <a:latin typeface="Times New Roman"/>
                <a:cs typeface="Times New Roman"/>
              </a:rPr>
              <a:t> </a:t>
            </a:r>
            <a:r>
              <a:rPr sz="1450" spc="35" dirty="0">
                <a:latin typeface="Times New Roman"/>
                <a:cs typeface="Times New Roman"/>
              </a:rPr>
              <a:t>т</a:t>
            </a:r>
            <a:r>
              <a:rPr sz="1450" spc="30" dirty="0">
                <a:latin typeface="Times New Roman"/>
                <a:cs typeface="Times New Roman"/>
              </a:rPr>
              <a:t>е</a:t>
            </a:r>
            <a:r>
              <a:rPr sz="1450" spc="35" dirty="0">
                <a:latin typeface="Times New Roman"/>
                <a:cs typeface="Times New Roman"/>
              </a:rPr>
              <a:t>к</a:t>
            </a:r>
            <a:r>
              <a:rPr sz="1450" spc="30" dirty="0">
                <a:latin typeface="Times New Roman"/>
                <a:cs typeface="Times New Roman"/>
              </a:rPr>
              <a:t>у</a:t>
            </a:r>
            <a:r>
              <a:rPr sz="1450" spc="55" dirty="0">
                <a:latin typeface="Times New Roman"/>
                <a:cs typeface="Times New Roman"/>
              </a:rPr>
              <a:t>щ</a:t>
            </a:r>
            <a:r>
              <a:rPr sz="1450" spc="25" dirty="0">
                <a:latin typeface="Times New Roman"/>
                <a:cs typeface="Times New Roman"/>
              </a:rPr>
              <a:t>е</a:t>
            </a:r>
            <a:r>
              <a:rPr sz="1450" spc="30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о 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60" dirty="0">
                <a:latin typeface="Times New Roman"/>
                <a:cs typeface="Times New Roman"/>
              </a:rPr>
              <a:t>т</a:t>
            </a:r>
            <a:r>
              <a:rPr sz="1450" spc="65" dirty="0">
                <a:latin typeface="Times New Roman"/>
                <a:cs typeface="Times New Roman"/>
              </a:rPr>
              <a:t>о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spc="65" dirty="0">
                <a:latin typeface="Times New Roman"/>
                <a:cs typeface="Times New Roman"/>
              </a:rPr>
              <a:t>ов</a:t>
            </a:r>
            <a:r>
              <a:rPr sz="1450" spc="60" dirty="0">
                <a:latin typeface="Times New Roman"/>
                <a:cs typeface="Times New Roman"/>
              </a:rPr>
              <a:t>о</a:t>
            </a:r>
            <a:r>
              <a:rPr sz="1450" spc="5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о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к</a:t>
            </a:r>
            <a:r>
              <a:rPr sz="1450" spc="45" dirty="0">
                <a:latin typeface="Times New Roman"/>
                <a:cs typeface="Times New Roman"/>
              </a:rPr>
              <a:t>о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45" dirty="0">
                <a:latin typeface="Times New Roman"/>
                <a:cs typeface="Times New Roman"/>
              </a:rPr>
              <a:t>тр</a:t>
            </a:r>
            <a:r>
              <a:rPr sz="1450" spc="50" dirty="0">
                <a:latin typeface="Times New Roman"/>
                <a:cs typeface="Times New Roman"/>
              </a:rPr>
              <a:t>ол</a:t>
            </a:r>
            <a:r>
              <a:rPr sz="1450" dirty="0">
                <a:latin typeface="Times New Roman"/>
                <a:cs typeface="Times New Roman"/>
              </a:rPr>
              <a:t>я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28090">
              <a:lnSpc>
                <a:spcPct val="100000"/>
              </a:lnSpc>
              <a:spcBef>
                <a:spcPts val="1180"/>
              </a:spcBef>
              <a:tabLst>
                <a:tab pos="2999740" algn="l"/>
              </a:tabLst>
            </a:pPr>
            <a:r>
              <a:rPr sz="2100" spc="95" dirty="0">
                <a:latin typeface="Constantia"/>
                <a:cs typeface="Constantia"/>
              </a:rPr>
              <a:t>С</a:t>
            </a:r>
            <a:r>
              <a:rPr sz="2100" spc="75" dirty="0">
                <a:latin typeface="Constantia"/>
                <a:cs typeface="Constantia"/>
              </a:rPr>
              <a:t>oбл</a:t>
            </a:r>
            <a:r>
              <a:rPr sz="2100" spc="110" dirty="0">
                <a:latin typeface="Constantia"/>
                <a:cs typeface="Constantia"/>
              </a:rPr>
              <a:t>ю</a:t>
            </a:r>
            <a:r>
              <a:rPr sz="2100" spc="75" dirty="0">
                <a:latin typeface="Constantia"/>
                <a:cs typeface="Constantia"/>
              </a:rPr>
              <a:t>д</a:t>
            </a:r>
            <a:r>
              <a:rPr sz="2100" spc="70" dirty="0">
                <a:latin typeface="Constantia"/>
                <a:cs typeface="Constantia"/>
              </a:rPr>
              <a:t>е</a:t>
            </a:r>
            <a:r>
              <a:rPr sz="2100" spc="85" dirty="0">
                <a:latin typeface="Constantia"/>
                <a:cs typeface="Constantia"/>
              </a:rPr>
              <a:t>н</a:t>
            </a:r>
            <a:r>
              <a:rPr sz="2100" spc="90" dirty="0">
                <a:latin typeface="Constantia"/>
                <a:cs typeface="Constantia"/>
              </a:rPr>
              <a:t>и</a:t>
            </a:r>
            <a:r>
              <a:rPr sz="2100" dirty="0">
                <a:latin typeface="Constantia"/>
                <a:cs typeface="Constantia"/>
              </a:rPr>
              <a:t>е	</a:t>
            </a:r>
            <a:r>
              <a:rPr sz="2100" spc="105" dirty="0">
                <a:latin typeface="Constantia"/>
                <a:cs typeface="Constantia"/>
              </a:rPr>
              <a:t>р</a:t>
            </a:r>
            <a:r>
              <a:rPr sz="2100" spc="90" dirty="0">
                <a:latin typeface="Constantia"/>
                <a:cs typeface="Constantia"/>
              </a:rPr>
              <a:t>е</a:t>
            </a:r>
            <a:r>
              <a:rPr sz="2100" spc="140" dirty="0">
                <a:latin typeface="Constantia"/>
                <a:cs typeface="Constantia"/>
              </a:rPr>
              <a:t>ж</a:t>
            </a:r>
            <a:r>
              <a:rPr sz="2100" spc="110" dirty="0">
                <a:latin typeface="Constantia"/>
                <a:cs typeface="Constantia"/>
              </a:rPr>
              <a:t>и</a:t>
            </a:r>
            <a:r>
              <a:rPr sz="2100" spc="130" dirty="0">
                <a:latin typeface="Constantia"/>
                <a:cs typeface="Constantia"/>
              </a:rPr>
              <a:t>м</a:t>
            </a:r>
            <a:r>
              <a:rPr sz="2100" dirty="0">
                <a:latin typeface="Constantia"/>
                <a:cs typeface="Constantia"/>
              </a:rPr>
              <a:t>а</a:t>
            </a:r>
          </a:p>
          <a:p>
            <a:pPr marL="1228090" marR="902335">
              <a:lnSpc>
                <a:spcPct val="107500"/>
              </a:lnSpc>
              <a:spcBef>
                <a:spcPts val="1150"/>
              </a:spcBef>
            </a:pPr>
            <a:r>
              <a:rPr sz="1450" spc="85" dirty="0">
                <a:latin typeface="Times New Roman"/>
                <a:cs typeface="Times New Roman"/>
              </a:rPr>
              <a:t>О</a:t>
            </a:r>
            <a:r>
              <a:rPr sz="1450" spc="60" dirty="0">
                <a:latin typeface="Times New Roman"/>
                <a:cs typeface="Times New Roman"/>
              </a:rPr>
              <a:t>б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п</a:t>
            </a:r>
            <a:r>
              <a:rPr sz="1450" spc="4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ч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ь </a:t>
            </a:r>
            <a:r>
              <a:rPr sz="1450" spc="-145" dirty="0">
                <a:latin typeface="Times New Roman"/>
                <a:cs typeface="Times New Roman"/>
              </a:rPr>
              <a:t> </a:t>
            </a:r>
            <a:r>
              <a:rPr sz="1450" spc="35" dirty="0">
                <a:latin typeface="Times New Roman"/>
                <a:cs typeface="Times New Roman"/>
              </a:rPr>
              <a:t>с</a:t>
            </a:r>
            <a:r>
              <a:rPr sz="1450" spc="45" dirty="0">
                <a:latin typeface="Times New Roman"/>
                <a:cs typeface="Times New Roman"/>
              </a:rPr>
              <a:t>о</a:t>
            </a:r>
            <a:r>
              <a:rPr sz="1450" spc="40" dirty="0">
                <a:latin typeface="Times New Roman"/>
                <a:cs typeface="Times New Roman"/>
              </a:rPr>
              <a:t>б</a:t>
            </a:r>
            <a:r>
              <a:rPr sz="1450" spc="45" dirty="0">
                <a:latin typeface="Times New Roman"/>
                <a:cs typeface="Times New Roman"/>
              </a:rPr>
              <a:t>л</a:t>
            </a:r>
            <a:r>
              <a:rPr sz="1450" spc="65" dirty="0">
                <a:latin typeface="Times New Roman"/>
                <a:cs typeface="Times New Roman"/>
              </a:rPr>
              <a:t>ю</a:t>
            </a:r>
            <a:r>
              <a:rPr sz="1450" spc="40" dirty="0">
                <a:latin typeface="Times New Roman"/>
                <a:cs typeface="Times New Roman"/>
              </a:rPr>
              <a:t>де</a:t>
            </a:r>
            <a:r>
              <a:rPr sz="1450" spc="45" dirty="0">
                <a:latin typeface="Times New Roman"/>
                <a:cs typeface="Times New Roman"/>
              </a:rPr>
              <a:t>ни</a:t>
            </a:r>
            <a:r>
              <a:rPr sz="1450" dirty="0">
                <a:latin typeface="Times New Roman"/>
                <a:cs typeface="Times New Roman"/>
              </a:rPr>
              <a:t>е 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ш</a:t>
            </a:r>
            <a:r>
              <a:rPr sz="1450" spc="40" dirty="0">
                <a:latin typeface="Times New Roman"/>
                <a:cs typeface="Times New Roman"/>
              </a:rPr>
              <a:t>к</a:t>
            </a:r>
            <a:r>
              <a:rPr sz="1450" spc="35" dirty="0">
                <a:latin typeface="Times New Roman"/>
                <a:cs typeface="Times New Roman"/>
              </a:rPr>
              <a:t>о</a:t>
            </a:r>
            <a:r>
              <a:rPr sz="1450" spc="40" dirty="0">
                <a:latin typeface="Times New Roman"/>
                <a:cs typeface="Times New Roman"/>
              </a:rPr>
              <a:t>л</a:t>
            </a:r>
            <a:r>
              <a:rPr sz="1450" spc="30" dirty="0">
                <a:latin typeface="Times New Roman"/>
                <a:cs typeface="Times New Roman"/>
              </a:rPr>
              <a:t>ь</a:t>
            </a:r>
            <a:r>
              <a:rPr sz="1450" spc="35" dirty="0">
                <a:latin typeface="Times New Roman"/>
                <a:cs typeface="Times New Roman"/>
              </a:rPr>
              <a:t>н</a:t>
            </a:r>
            <a:r>
              <a:rPr sz="1450" spc="45" dirty="0">
                <a:latin typeface="Times New Roman"/>
                <a:cs typeface="Times New Roman"/>
              </a:rPr>
              <a:t>и</a:t>
            </a:r>
            <a:r>
              <a:rPr sz="1450" spc="30" dirty="0">
                <a:latin typeface="Times New Roman"/>
                <a:cs typeface="Times New Roman"/>
              </a:rPr>
              <a:t>к</a:t>
            </a:r>
            <a:r>
              <a:rPr sz="1450" spc="40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м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ре</a:t>
            </a:r>
            <a:r>
              <a:rPr sz="1450" spc="60" dirty="0">
                <a:latin typeface="Times New Roman"/>
                <a:cs typeface="Times New Roman"/>
              </a:rPr>
              <a:t>ж</a:t>
            </a:r>
            <a:r>
              <a:rPr sz="1450" spc="45" dirty="0">
                <a:latin typeface="Times New Roman"/>
                <a:cs typeface="Times New Roman"/>
              </a:rPr>
              <a:t>и</a:t>
            </a:r>
            <a:r>
              <a:rPr sz="1450" spc="60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80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з</a:t>
            </a:r>
            <a:r>
              <a:rPr sz="1450" spc="50" dirty="0">
                <a:latin typeface="Times New Roman"/>
                <a:cs typeface="Times New Roman"/>
              </a:rPr>
              <a:t>а</a:t>
            </a:r>
            <a:r>
              <a:rPr sz="1450" spc="60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ят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15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50" dirty="0">
                <a:latin typeface="Times New Roman"/>
                <a:cs typeface="Times New Roman"/>
              </a:rPr>
              <a:t>т</a:t>
            </a:r>
            <a:r>
              <a:rPr sz="1450" spc="55" dirty="0">
                <a:latin typeface="Times New Roman"/>
                <a:cs typeface="Times New Roman"/>
              </a:rPr>
              <a:t>д</a:t>
            </a:r>
            <a:r>
              <a:rPr sz="1450" spc="80" dirty="0">
                <a:latin typeface="Times New Roman"/>
                <a:cs typeface="Times New Roman"/>
              </a:rPr>
              <a:t>ы</a:t>
            </a:r>
            <a:r>
              <a:rPr sz="1450" spc="55" dirty="0">
                <a:latin typeface="Times New Roman"/>
                <a:cs typeface="Times New Roman"/>
              </a:rPr>
              <a:t>х</a:t>
            </a:r>
            <a:r>
              <a:rPr sz="1450" dirty="0">
                <a:latin typeface="Times New Roman"/>
                <a:cs typeface="Times New Roman"/>
              </a:rPr>
              <a:t>а</a:t>
            </a:r>
            <a:r>
              <a:rPr sz="1450" spc="1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с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у</a:t>
            </a:r>
            <a:r>
              <a:rPr sz="1450" spc="60" dirty="0">
                <a:latin typeface="Times New Roman"/>
                <a:cs typeface="Times New Roman"/>
              </a:rPr>
              <a:t>ч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м</a:t>
            </a:r>
            <a:r>
              <a:rPr sz="1450" spc="165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ре</a:t>
            </a:r>
            <a:r>
              <a:rPr sz="1450" spc="60" dirty="0">
                <a:latin typeface="Times New Roman"/>
                <a:cs typeface="Times New Roman"/>
              </a:rPr>
              <a:t>ж</a:t>
            </a:r>
            <a:r>
              <a:rPr sz="1450" spc="45" dirty="0">
                <a:latin typeface="Times New Roman"/>
                <a:cs typeface="Times New Roman"/>
              </a:rPr>
              <a:t>и</a:t>
            </a:r>
            <a:r>
              <a:rPr sz="1450" spc="60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а </a:t>
            </a:r>
            <a:r>
              <a:rPr sz="1450" spc="-80" dirty="0">
                <a:latin typeface="Times New Roman"/>
                <a:cs typeface="Times New Roman"/>
              </a:rPr>
              <a:t> </a:t>
            </a:r>
            <a:r>
              <a:rPr sz="1450" spc="60" dirty="0">
                <a:latin typeface="Times New Roman"/>
                <a:cs typeface="Times New Roman"/>
              </a:rPr>
              <a:t>д</a:t>
            </a:r>
            <a:r>
              <a:rPr sz="1450" spc="50" dirty="0">
                <a:latin typeface="Times New Roman"/>
                <a:cs typeface="Times New Roman"/>
              </a:rPr>
              <a:t>в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га</a:t>
            </a:r>
            <a:r>
              <a:rPr sz="1450" spc="55" dirty="0">
                <a:latin typeface="Times New Roman"/>
                <a:cs typeface="Times New Roman"/>
              </a:rPr>
              <a:t>те</a:t>
            </a:r>
            <a:r>
              <a:rPr sz="1450" spc="60" dirty="0">
                <a:latin typeface="Times New Roman"/>
                <a:cs typeface="Times New Roman"/>
              </a:rPr>
              <a:t>л</a:t>
            </a:r>
            <a:r>
              <a:rPr sz="1450" spc="50" dirty="0">
                <a:latin typeface="Times New Roman"/>
                <a:cs typeface="Times New Roman"/>
              </a:rPr>
              <a:t>ь</a:t>
            </a:r>
            <a:r>
              <a:rPr sz="1450" spc="60" dirty="0">
                <a:latin typeface="Times New Roman"/>
                <a:cs typeface="Times New Roman"/>
              </a:rPr>
              <a:t>но</a:t>
            </a:r>
            <a:r>
              <a:rPr sz="1450" dirty="0">
                <a:latin typeface="Times New Roman"/>
                <a:cs typeface="Times New Roman"/>
              </a:rPr>
              <a:t>й </a:t>
            </a:r>
            <a:r>
              <a:rPr sz="1450" spc="-65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а</a:t>
            </a:r>
            <a:r>
              <a:rPr sz="1450" spc="60" dirty="0">
                <a:latin typeface="Times New Roman"/>
                <a:cs typeface="Times New Roman"/>
              </a:rPr>
              <a:t>к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spc="6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в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и 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450" spc="40" dirty="0">
                <a:latin typeface="Times New Roman"/>
                <a:cs typeface="Times New Roman"/>
              </a:rPr>
              <a:t>ребе</a:t>
            </a:r>
            <a:r>
              <a:rPr sz="1450" spc="45" dirty="0">
                <a:latin typeface="Times New Roman"/>
                <a:cs typeface="Times New Roman"/>
              </a:rPr>
              <a:t>нк</a:t>
            </a:r>
            <a:r>
              <a:rPr sz="1450" dirty="0">
                <a:latin typeface="Times New Roman"/>
                <a:cs typeface="Times New Roman"/>
              </a:rPr>
              <a:t>а в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50" dirty="0">
                <a:latin typeface="Times New Roman"/>
                <a:cs typeface="Times New Roman"/>
              </a:rPr>
              <a:t>о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spc="55" dirty="0">
                <a:latin typeface="Times New Roman"/>
                <a:cs typeface="Times New Roman"/>
              </a:rPr>
              <a:t>в</a:t>
            </a:r>
            <a:r>
              <a:rPr sz="1450" spc="50" dirty="0">
                <a:latin typeface="Times New Roman"/>
                <a:cs typeface="Times New Roman"/>
              </a:rPr>
              <a:t>етс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spc="55" dirty="0">
                <a:latin typeface="Times New Roman"/>
                <a:cs typeface="Times New Roman"/>
              </a:rPr>
              <a:t>ви</a:t>
            </a:r>
            <a:r>
              <a:rPr sz="1450" dirty="0">
                <a:latin typeface="Times New Roman"/>
                <a:cs typeface="Times New Roman"/>
              </a:rPr>
              <a:t>е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с</a:t>
            </a:r>
            <a:r>
              <a:rPr sz="1450" spc="114" dirty="0">
                <a:latin typeface="Times New Roman"/>
                <a:cs typeface="Times New Roman"/>
              </a:rPr>
              <a:t> </a:t>
            </a:r>
            <a:r>
              <a:rPr sz="1450" spc="40" dirty="0">
                <a:latin typeface="Times New Roman"/>
                <a:cs typeface="Times New Roman"/>
              </a:rPr>
              <a:t>в</a:t>
            </a:r>
            <a:r>
              <a:rPr sz="1450" spc="45" dirty="0">
                <a:latin typeface="Times New Roman"/>
                <a:cs typeface="Times New Roman"/>
              </a:rPr>
              <a:t>о</a:t>
            </a:r>
            <a:r>
              <a:rPr sz="1450" spc="35" dirty="0">
                <a:latin typeface="Times New Roman"/>
                <a:cs typeface="Times New Roman"/>
              </a:rPr>
              <a:t>з</a:t>
            </a:r>
            <a:r>
              <a:rPr sz="1450" spc="50" dirty="0">
                <a:latin typeface="Times New Roman"/>
                <a:cs typeface="Times New Roman"/>
              </a:rPr>
              <a:t>р</a:t>
            </a:r>
            <a:r>
              <a:rPr sz="1450" spc="45" dirty="0">
                <a:latin typeface="Times New Roman"/>
                <a:cs typeface="Times New Roman"/>
              </a:rPr>
              <a:t>аст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ы</a:t>
            </a:r>
            <a:r>
              <a:rPr sz="1450" spc="60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и  </a:t>
            </a:r>
            <a:r>
              <a:rPr sz="1450" spc="65" dirty="0">
                <a:latin typeface="Times New Roman"/>
                <a:cs typeface="Times New Roman"/>
              </a:rPr>
              <a:t>о</a:t>
            </a:r>
            <a:r>
              <a:rPr sz="1450" spc="55" dirty="0">
                <a:latin typeface="Times New Roman"/>
                <a:cs typeface="Times New Roman"/>
              </a:rPr>
              <a:t>с</a:t>
            </a:r>
            <a:r>
              <a:rPr sz="1450" spc="70" dirty="0">
                <a:latin typeface="Times New Roman"/>
                <a:cs typeface="Times New Roman"/>
              </a:rPr>
              <a:t>о</a:t>
            </a:r>
            <a:r>
              <a:rPr sz="1450" spc="65" dirty="0">
                <a:latin typeface="Times New Roman"/>
                <a:cs typeface="Times New Roman"/>
              </a:rPr>
              <a:t>б</a:t>
            </a:r>
            <a:r>
              <a:rPr sz="1450" spc="60" dirty="0">
                <a:latin typeface="Times New Roman"/>
                <a:cs typeface="Times New Roman"/>
              </a:rPr>
              <a:t>е</a:t>
            </a:r>
            <a:r>
              <a:rPr sz="1450" spc="70" dirty="0">
                <a:latin typeface="Times New Roman"/>
                <a:cs typeface="Times New Roman"/>
              </a:rPr>
              <a:t>нно</a:t>
            </a:r>
            <a:r>
              <a:rPr sz="1450" spc="60" dirty="0">
                <a:latin typeface="Times New Roman"/>
                <a:cs typeface="Times New Roman"/>
              </a:rPr>
              <a:t>стя</a:t>
            </a:r>
            <a:r>
              <a:rPr sz="1450" spc="85" dirty="0">
                <a:latin typeface="Times New Roman"/>
                <a:cs typeface="Times New Roman"/>
              </a:rPr>
              <a:t>м</a:t>
            </a:r>
            <a:r>
              <a:rPr sz="1450" dirty="0">
                <a:latin typeface="Times New Roman"/>
                <a:cs typeface="Times New Roman"/>
              </a:rPr>
              <a:t>и</a:t>
            </a:r>
          </a:p>
          <a:p>
            <a:pPr marL="1228090">
              <a:lnSpc>
                <a:spcPct val="100000"/>
              </a:lnSpc>
              <a:spcBef>
                <a:spcPts val="1060"/>
              </a:spcBef>
              <a:tabLst>
                <a:tab pos="5561965" algn="l"/>
              </a:tabLst>
            </a:pPr>
            <a:r>
              <a:rPr sz="2100" spc="20" dirty="0">
                <a:latin typeface="Constantia"/>
                <a:cs typeface="Constantia"/>
              </a:rPr>
              <a:t>О</a:t>
            </a:r>
            <a:r>
              <a:rPr sz="2100" dirty="0">
                <a:latin typeface="Constantia"/>
                <a:cs typeface="Constantia"/>
              </a:rPr>
              <a:t>б</a:t>
            </a:r>
            <a:r>
              <a:rPr sz="2100" spc="15" dirty="0">
                <a:latin typeface="Constantia"/>
                <a:cs typeface="Constantia"/>
              </a:rPr>
              <a:t>е</a:t>
            </a:r>
            <a:r>
              <a:rPr sz="2100" spc="10" dirty="0">
                <a:latin typeface="Constantia"/>
                <a:cs typeface="Constantia"/>
              </a:rPr>
              <a:t>си</a:t>
            </a:r>
            <a:r>
              <a:rPr sz="2100" spc="-10" dirty="0">
                <a:latin typeface="Constantia"/>
                <a:cs typeface="Constantia"/>
              </a:rPr>
              <a:t>е</a:t>
            </a:r>
            <a:r>
              <a:rPr sz="2100" spc="0" dirty="0">
                <a:latin typeface="Constantia"/>
                <a:cs typeface="Constantia"/>
              </a:rPr>
              <a:t>&lt;</a:t>
            </a:r>
            <a:r>
              <a:rPr sz="2100" dirty="0">
                <a:latin typeface="Constantia"/>
                <a:cs typeface="Constantia"/>
              </a:rPr>
              <a:t>1</a:t>
            </a:r>
            <a:r>
              <a:rPr sz="2100" spc="10" dirty="0">
                <a:latin typeface="Constantia"/>
                <a:cs typeface="Constantia"/>
              </a:rPr>
              <a:t>ени</a:t>
            </a:r>
            <a:r>
              <a:rPr sz="2100" dirty="0">
                <a:latin typeface="Constantia"/>
                <a:cs typeface="Constantia"/>
              </a:rPr>
              <a:t>е </a:t>
            </a:r>
            <a:r>
              <a:rPr sz="2100" spc="-220" dirty="0">
                <a:latin typeface="Constantia"/>
                <a:cs typeface="Constantia"/>
              </a:rPr>
              <a:t> </a:t>
            </a:r>
            <a:r>
              <a:rPr sz="2100" spc="105" dirty="0">
                <a:latin typeface="Constantia"/>
                <a:cs typeface="Constantia"/>
              </a:rPr>
              <a:t>ин</a:t>
            </a:r>
            <a:r>
              <a:rPr sz="2100" spc="120" dirty="0">
                <a:latin typeface="Constantia"/>
                <a:cs typeface="Constantia"/>
              </a:rPr>
              <a:t>ф</a:t>
            </a:r>
            <a:r>
              <a:rPr sz="2100" spc="95" dirty="0">
                <a:latin typeface="Constantia"/>
                <a:cs typeface="Constantia"/>
              </a:rPr>
              <a:t>oр</a:t>
            </a:r>
            <a:r>
              <a:rPr sz="2100" spc="120" dirty="0">
                <a:latin typeface="Constantia"/>
                <a:cs typeface="Constantia"/>
              </a:rPr>
              <a:t>м</a:t>
            </a:r>
            <a:r>
              <a:rPr sz="2100" spc="90" dirty="0">
                <a:latin typeface="Constantia"/>
                <a:cs typeface="Constantia"/>
              </a:rPr>
              <a:t>а</a:t>
            </a:r>
            <a:r>
              <a:rPr sz="2100" spc="105" dirty="0">
                <a:latin typeface="Constantia"/>
                <a:cs typeface="Constantia"/>
              </a:rPr>
              <a:t>ци</a:t>
            </a:r>
            <a:r>
              <a:rPr sz="2100" spc="95" dirty="0">
                <a:latin typeface="Constantia"/>
                <a:cs typeface="Constantia"/>
              </a:rPr>
              <a:t>o</a:t>
            </a:r>
            <a:r>
              <a:rPr sz="2100" spc="110" dirty="0">
                <a:latin typeface="Constantia"/>
                <a:cs typeface="Constantia"/>
              </a:rPr>
              <a:t>н</a:t>
            </a:r>
            <a:r>
              <a:rPr sz="2100" spc="105" dirty="0">
                <a:latin typeface="Constantia"/>
                <a:cs typeface="Constantia"/>
              </a:rPr>
              <a:t>н</a:t>
            </a:r>
            <a:r>
              <a:rPr sz="2100" spc="100" dirty="0">
                <a:latin typeface="Constantia"/>
                <a:cs typeface="Constantia"/>
              </a:rPr>
              <a:t>o</a:t>
            </a:r>
            <a:r>
              <a:rPr sz="2100" dirty="0">
                <a:latin typeface="Constantia"/>
                <a:cs typeface="Constantia"/>
              </a:rPr>
              <a:t>й	</a:t>
            </a:r>
            <a:r>
              <a:rPr sz="2100" spc="65" dirty="0">
                <a:latin typeface="Constantia"/>
                <a:cs typeface="Constantia"/>
              </a:rPr>
              <a:t>без</a:t>
            </a:r>
            <a:r>
              <a:rPr sz="2100" spc="70" dirty="0">
                <a:latin typeface="Constantia"/>
                <a:cs typeface="Constantia"/>
              </a:rPr>
              <a:t>o</a:t>
            </a:r>
            <a:r>
              <a:rPr sz="2100" spc="75" dirty="0">
                <a:latin typeface="Constantia"/>
                <a:cs typeface="Constantia"/>
              </a:rPr>
              <a:t>п</a:t>
            </a:r>
            <a:r>
              <a:rPr sz="2100" spc="65" dirty="0">
                <a:latin typeface="Constantia"/>
                <a:cs typeface="Constantia"/>
              </a:rPr>
              <a:t>ас</a:t>
            </a:r>
            <a:r>
              <a:rPr sz="2100" spc="75" dirty="0">
                <a:latin typeface="Constantia"/>
                <a:cs typeface="Constantia"/>
              </a:rPr>
              <a:t>нo</a:t>
            </a:r>
            <a:r>
              <a:rPr sz="2100" spc="60" dirty="0">
                <a:latin typeface="Constantia"/>
                <a:cs typeface="Constantia"/>
              </a:rPr>
              <a:t>с</a:t>
            </a:r>
            <a:r>
              <a:rPr sz="2100" spc="65" dirty="0">
                <a:latin typeface="Constantia"/>
                <a:cs typeface="Constantia"/>
              </a:rPr>
              <a:t>т</a:t>
            </a:r>
            <a:r>
              <a:rPr sz="2100" dirty="0">
                <a:latin typeface="Constantia"/>
                <a:cs typeface="Constantia"/>
              </a:rPr>
              <a:t>и</a:t>
            </a:r>
          </a:p>
          <a:p>
            <a:pPr marL="1219200">
              <a:lnSpc>
                <a:spcPct val="100000"/>
              </a:lnSpc>
              <a:spcBef>
                <a:spcPts val="910"/>
              </a:spcBef>
            </a:pPr>
            <a:r>
              <a:rPr sz="1450" spc="60" dirty="0">
                <a:latin typeface="Times New Roman"/>
                <a:cs typeface="Times New Roman"/>
              </a:rPr>
              <a:t>К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40" dirty="0">
                <a:latin typeface="Times New Roman"/>
                <a:cs typeface="Times New Roman"/>
              </a:rPr>
              <a:t>т</a:t>
            </a:r>
            <a:r>
              <a:rPr sz="1450" spc="55" dirty="0">
                <a:latin typeface="Times New Roman"/>
                <a:cs typeface="Times New Roman"/>
              </a:rPr>
              <a:t>рол</a:t>
            </a:r>
            <a:r>
              <a:rPr sz="1450" spc="50" dirty="0">
                <a:latin typeface="Times New Roman"/>
                <a:cs typeface="Times New Roman"/>
              </a:rPr>
              <a:t>и</a:t>
            </a:r>
            <a:r>
              <a:rPr sz="1450" spc="55" dirty="0">
                <a:latin typeface="Times New Roman"/>
                <a:cs typeface="Times New Roman"/>
              </a:rPr>
              <a:t>ро</a:t>
            </a:r>
            <a:r>
              <a:rPr sz="1450" spc="50" dirty="0">
                <a:latin typeface="Times New Roman"/>
                <a:cs typeface="Times New Roman"/>
              </a:rPr>
              <a:t>ва</a:t>
            </a:r>
            <a:r>
              <a:rPr sz="1450" spc="45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ь </a:t>
            </a:r>
            <a:r>
              <a:rPr sz="1450" spc="-15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ф</a:t>
            </a:r>
            <a:r>
              <a:rPr sz="1450" spc="50" dirty="0">
                <a:latin typeface="Times New Roman"/>
                <a:cs typeface="Times New Roman"/>
              </a:rPr>
              <a:t>о</a:t>
            </a:r>
            <a:r>
              <a:rPr sz="1450" spc="45" dirty="0">
                <a:latin typeface="Times New Roman"/>
                <a:cs typeface="Times New Roman"/>
              </a:rPr>
              <a:t>р</a:t>
            </a:r>
            <a:r>
              <a:rPr sz="1450" spc="65" dirty="0">
                <a:latin typeface="Times New Roman"/>
                <a:cs typeface="Times New Roman"/>
              </a:rPr>
              <a:t>м</a:t>
            </a:r>
            <a:r>
              <a:rPr sz="1450" spc="45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цион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45" dirty="0">
                <a:latin typeface="Times New Roman"/>
                <a:cs typeface="Times New Roman"/>
              </a:rPr>
              <a:t>у</a:t>
            </a:r>
            <a:r>
              <a:rPr sz="1450" dirty="0">
                <a:latin typeface="Times New Roman"/>
                <a:cs typeface="Times New Roman"/>
              </a:rPr>
              <a:t>ю  </a:t>
            </a:r>
            <a:r>
              <a:rPr sz="1450" spc="-114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б</a:t>
            </a:r>
            <a:r>
              <a:rPr sz="1450" spc="45" dirty="0">
                <a:latin typeface="Times New Roman"/>
                <a:cs typeface="Times New Roman"/>
              </a:rPr>
              <a:t>ез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60" dirty="0">
                <a:latin typeface="Times New Roman"/>
                <a:cs typeface="Times New Roman"/>
              </a:rPr>
              <a:t>п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spc="50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ь </a:t>
            </a:r>
            <a:r>
              <a:rPr sz="1450" spc="-150" dirty="0">
                <a:latin typeface="Times New Roman"/>
                <a:cs typeface="Times New Roman"/>
              </a:rPr>
              <a:t> </a:t>
            </a:r>
            <a:r>
              <a:rPr sz="1450" spc="40" dirty="0">
                <a:latin typeface="Times New Roman"/>
                <a:cs typeface="Times New Roman"/>
              </a:rPr>
              <a:t>ребе</a:t>
            </a:r>
            <a:r>
              <a:rPr sz="1450" spc="45" dirty="0">
                <a:latin typeface="Times New Roman"/>
                <a:cs typeface="Times New Roman"/>
              </a:rPr>
              <a:t>нк</a:t>
            </a:r>
            <a:r>
              <a:rPr sz="1450" dirty="0">
                <a:latin typeface="Times New Roman"/>
                <a:cs typeface="Times New Roman"/>
              </a:rPr>
              <a:t>а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28090">
              <a:lnSpc>
                <a:spcPct val="100000"/>
              </a:lnSpc>
            </a:pPr>
            <a:r>
              <a:rPr sz="2100" spc="195" dirty="0">
                <a:latin typeface="Constantia"/>
                <a:cs typeface="Constantia"/>
              </a:rPr>
              <a:t>О</a:t>
            </a:r>
            <a:r>
              <a:rPr sz="2100" spc="125" dirty="0">
                <a:latin typeface="Constantia"/>
                <a:cs typeface="Constantia"/>
              </a:rPr>
              <a:t>р</a:t>
            </a:r>
            <a:r>
              <a:rPr sz="2100" spc="100" dirty="0">
                <a:latin typeface="Constantia"/>
                <a:cs typeface="Constantia"/>
              </a:rPr>
              <a:t>г</a:t>
            </a:r>
            <a:r>
              <a:rPr sz="2100" spc="114" dirty="0">
                <a:latin typeface="Constantia"/>
                <a:cs typeface="Constantia"/>
              </a:rPr>
              <a:t>а</a:t>
            </a:r>
            <a:r>
              <a:rPr sz="2100" spc="140" dirty="0">
                <a:latin typeface="Constantia"/>
                <a:cs typeface="Constantia"/>
              </a:rPr>
              <a:t>н</a:t>
            </a:r>
            <a:r>
              <a:rPr sz="2100" spc="145" dirty="0">
                <a:latin typeface="Constantia"/>
                <a:cs typeface="Constantia"/>
              </a:rPr>
              <a:t>и</a:t>
            </a:r>
            <a:r>
              <a:rPr sz="2100" spc="100" dirty="0">
                <a:latin typeface="Constantia"/>
                <a:cs typeface="Constantia"/>
              </a:rPr>
              <a:t>з</a:t>
            </a:r>
            <a:r>
              <a:rPr sz="2100" spc="114" dirty="0">
                <a:latin typeface="Constantia"/>
                <a:cs typeface="Constantia"/>
              </a:rPr>
              <a:t>а</a:t>
            </a:r>
            <a:r>
              <a:rPr sz="2100" spc="140" dirty="0">
                <a:latin typeface="Constantia"/>
                <a:cs typeface="Constantia"/>
              </a:rPr>
              <a:t>ц</a:t>
            </a:r>
            <a:r>
              <a:rPr sz="2100" spc="130" dirty="0">
                <a:latin typeface="Constantia"/>
                <a:cs typeface="Constantia"/>
              </a:rPr>
              <a:t>и</a:t>
            </a:r>
            <a:r>
              <a:rPr sz="2100" dirty="0">
                <a:latin typeface="Constantia"/>
                <a:cs typeface="Constantia"/>
              </a:rPr>
              <a:t>я </a:t>
            </a:r>
            <a:r>
              <a:rPr sz="2100" spc="-190" dirty="0">
                <a:latin typeface="Constantia"/>
                <a:cs typeface="Constantia"/>
              </a:rPr>
              <a:t> </a:t>
            </a:r>
            <a:r>
              <a:rPr sz="2100" spc="75" dirty="0">
                <a:latin typeface="Constantia"/>
                <a:cs typeface="Constantia"/>
              </a:rPr>
              <a:t>o</a:t>
            </a:r>
            <a:r>
              <a:rPr sz="2100" spc="80" dirty="0">
                <a:latin typeface="Constantia"/>
                <a:cs typeface="Constantia"/>
              </a:rPr>
              <a:t>бр</a:t>
            </a:r>
            <a:r>
              <a:rPr sz="2100" spc="75" dirty="0">
                <a:latin typeface="Constantia"/>
                <a:cs typeface="Constantia"/>
              </a:rPr>
              <a:t>ат</a:t>
            </a:r>
            <a:r>
              <a:rPr sz="2100" spc="90" dirty="0">
                <a:latin typeface="Constantia"/>
                <a:cs typeface="Constantia"/>
              </a:rPr>
              <a:t>н</a:t>
            </a:r>
            <a:r>
              <a:rPr sz="2100" spc="80" dirty="0">
                <a:latin typeface="Constantia"/>
                <a:cs typeface="Constantia"/>
              </a:rPr>
              <a:t>o</a:t>
            </a:r>
            <a:r>
              <a:rPr sz="2100" dirty="0">
                <a:latin typeface="Constantia"/>
                <a:cs typeface="Constantia"/>
              </a:rPr>
              <a:t>й </a:t>
            </a:r>
            <a:r>
              <a:rPr sz="2100" spc="-135" dirty="0">
                <a:latin typeface="Constantia"/>
                <a:cs typeface="Constantia"/>
              </a:rPr>
              <a:t> </a:t>
            </a:r>
            <a:r>
              <a:rPr sz="2100" spc="80" dirty="0">
                <a:latin typeface="Constantia"/>
                <a:cs typeface="Constantia"/>
              </a:rPr>
              <a:t>с</a:t>
            </a:r>
            <a:r>
              <a:rPr sz="2100" spc="90" dirty="0">
                <a:latin typeface="Constantia"/>
                <a:cs typeface="Constantia"/>
              </a:rPr>
              <a:t>в</a:t>
            </a:r>
            <a:r>
              <a:rPr sz="2100" spc="85" dirty="0">
                <a:latin typeface="Constantia"/>
                <a:cs typeface="Constantia"/>
              </a:rPr>
              <a:t>я</a:t>
            </a:r>
            <a:r>
              <a:rPr sz="2100" spc="75" dirty="0">
                <a:latin typeface="Constantia"/>
                <a:cs typeface="Constantia"/>
              </a:rPr>
              <a:t>з</a:t>
            </a:r>
            <a:r>
              <a:rPr sz="2100" dirty="0">
                <a:latin typeface="Constantia"/>
                <a:cs typeface="Constantia"/>
              </a:rPr>
              <a:t>и</a:t>
            </a:r>
          </a:p>
          <a:p>
            <a:pPr marL="1219200">
              <a:lnSpc>
                <a:spcPct val="100000"/>
              </a:lnSpc>
              <a:spcBef>
                <a:spcPts val="830"/>
              </a:spcBef>
            </a:pPr>
            <a:r>
              <a:rPr sz="1450" spc="85" dirty="0">
                <a:latin typeface="Times New Roman"/>
                <a:cs typeface="Times New Roman"/>
              </a:rPr>
              <a:t>П</a:t>
            </a:r>
            <a:r>
              <a:rPr sz="1450" spc="65" dirty="0">
                <a:latin typeface="Times New Roman"/>
                <a:cs typeface="Times New Roman"/>
              </a:rPr>
              <a:t>р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5" dirty="0">
                <a:latin typeface="Times New Roman"/>
                <a:cs typeface="Times New Roman"/>
              </a:rPr>
              <a:t>д</a:t>
            </a:r>
            <a:r>
              <a:rPr sz="1450" spc="60" dirty="0">
                <a:latin typeface="Times New Roman"/>
                <a:cs typeface="Times New Roman"/>
              </a:rPr>
              <a:t>о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та</a:t>
            </a:r>
            <a:r>
              <a:rPr sz="1450" spc="60" dirty="0">
                <a:latin typeface="Times New Roman"/>
                <a:cs typeface="Times New Roman"/>
              </a:rPr>
              <a:t>в</a:t>
            </a:r>
            <a:r>
              <a:rPr sz="1450" spc="65" dirty="0">
                <a:latin typeface="Times New Roman"/>
                <a:cs typeface="Times New Roman"/>
              </a:rPr>
              <a:t>л</a:t>
            </a:r>
            <a:r>
              <a:rPr sz="1450" spc="55" dirty="0">
                <a:latin typeface="Times New Roman"/>
                <a:cs typeface="Times New Roman"/>
              </a:rPr>
              <a:t>ят</a:t>
            </a:r>
            <a:r>
              <a:rPr sz="1450" dirty="0">
                <a:latin typeface="Times New Roman"/>
                <a:cs typeface="Times New Roman"/>
              </a:rPr>
              <a:t>ь </a:t>
            </a:r>
            <a:r>
              <a:rPr sz="1450" spc="-70" dirty="0">
                <a:latin typeface="Times New Roman"/>
                <a:cs typeface="Times New Roman"/>
              </a:rPr>
              <a:t> </a:t>
            </a:r>
            <a:r>
              <a:rPr sz="1450" spc="30" dirty="0">
                <a:latin typeface="Times New Roman"/>
                <a:cs typeface="Times New Roman"/>
              </a:rPr>
              <a:t>обр</a:t>
            </a:r>
            <a:r>
              <a:rPr sz="1450" spc="20" dirty="0">
                <a:latin typeface="Times New Roman"/>
                <a:cs typeface="Times New Roman"/>
              </a:rPr>
              <a:t>а</a:t>
            </a:r>
            <a:r>
              <a:rPr sz="1450" spc="25" dirty="0">
                <a:latin typeface="Times New Roman"/>
                <a:cs typeface="Times New Roman"/>
              </a:rPr>
              <a:t>тн</a:t>
            </a:r>
            <a:r>
              <a:rPr sz="1450" spc="30" dirty="0">
                <a:latin typeface="Times New Roman"/>
                <a:cs typeface="Times New Roman"/>
              </a:rPr>
              <a:t>у</a:t>
            </a:r>
            <a:r>
              <a:rPr sz="1450" dirty="0">
                <a:latin typeface="Times New Roman"/>
                <a:cs typeface="Times New Roman"/>
              </a:rPr>
              <a:t>ю </a:t>
            </a:r>
            <a:r>
              <a:rPr sz="1450" spc="70" dirty="0">
                <a:latin typeface="Times New Roman"/>
                <a:cs typeface="Times New Roman"/>
              </a:rPr>
              <a:t> </a:t>
            </a:r>
            <a:r>
              <a:rPr sz="1450" spc="45" dirty="0">
                <a:latin typeface="Times New Roman"/>
                <a:cs typeface="Times New Roman"/>
              </a:rPr>
              <a:t>св</a:t>
            </a:r>
            <a:r>
              <a:rPr sz="1450" spc="40" dirty="0">
                <a:latin typeface="Times New Roman"/>
                <a:cs typeface="Times New Roman"/>
              </a:rPr>
              <a:t>яз</a:t>
            </a:r>
            <a:r>
              <a:rPr sz="1450" dirty="0">
                <a:latin typeface="Times New Roman"/>
                <a:cs typeface="Times New Roman"/>
              </a:rPr>
              <a:t>ь </a:t>
            </a:r>
            <a:r>
              <a:rPr sz="1450" spc="140" dirty="0">
                <a:latin typeface="Times New Roman"/>
                <a:cs typeface="Times New Roman"/>
              </a:rPr>
              <a:t> </a:t>
            </a:r>
            <a:r>
              <a:rPr sz="1450" spc="30" dirty="0">
                <a:latin typeface="Times New Roman"/>
                <a:cs typeface="Times New Roman"/>
              </a:rPr>
              <a:t>учит</a:t>
            </a:r>
            <a:r>
              <a:rPr sz="1450" spc="25" dirty="0">
                <a:latin typeface="Times New Roman"/>
                <a:cs typeface="Times New Roman"/>
              </a:rPr>
              <a:t>е</a:t>
            </a:r>
            <a:r>
              <a:rPr sz="1450" spc="30" dirty="0">
                <a:latin typeface="Times New Roman"/>
                <a:cs typeface="Times New Roman"/>
              </a:rPr>
              <a:t>л</a:t>
            </a:r>
            <a:r>
              <a:rPr sz="1450" dirty="0">
                <a:latin typeface="Times New Roman"/>
                <a:cs typeface="Times New Roman"/>
              </a:rPr>
              <a:t>ю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28090">
              <a:lnSpc>
                <a:spcPct val="100000"/>
              </a:lnSpc>
            </a:pPr>
            <a:r>
              <a:rPr sz="2100" spc="215" dirty="0">
                <a:latin typeface="Constantia"/>
                <a:cs typeface="Constantia"/>
              </a:rPr>
              <a:t>П</a:t>
            </a:r>
            <a:r>
              <a:rPr sz="2100" spc="125" dirty="0">
                <a:latin typeface="Constantia"/>
                <a:cs typeface="Constantia"/>
              </a:rPr>
              <a:t>с</a:t>
            </a:r>
            <a:r>
              <a:rPr sz="2100" spc="165" dirty="0">
                <a:latin typeface="Constantia"/>
                <a:cs typeface="Constantia"/>
              </a:rPr>
              <a:t>и</a:t>
            </a:r>
            <a:r>
              <a:rPr sz="2100" spc="140" dirty="0">
                <a:latin typeface="Constantia"/>
                <a:cs typeface="Constantia"/>
              </a:rPr>
              <a:t>o</a:t>
            </a:r>
            <a:r>
              <a:rPr sz="2100" spc="145" dirty="0">
                <a:latin typeface="Constantia"/>
                <a:cs typeface="Constantia"/>
              </a:rPr>
              <a:t>л</a:t>
            </a:r>
            <a:r>
              <a:rPr sz="2100" spc="130" dirty="0">
                <a:latin typeface="Constantia"/>
                <a:cs typeface="Constantia"/>
              </a:rPr>
              <a:t>ь</a:t>
            </a:r>
            <a:r>
              <a:rPr sz="2100" spc="-210" dirty="0">
                <a:latin typeface="Constantia"/>
                <a:cs typeface="Constantia"/>
              </a:rPr>
              <a:t>’</a:t>
            </a:r>
            <a:r>
              <a:rPr sz="2100" spc="35" dirty="0">
                <a:latin typeface="Constantia"/>
                <a:cs typeface="Constantia"/>
              </a:rPr>
              <a:t>з</a:t>
            </a:r>
            <a:r>
              <a:rPr sz="2100" spc="50" dirty="0">
                <a:latin typeface="Constantia"/>
                <a:cs typeface="Constantia"/>
              </a:rPr>
              <a:t>oв</a:t>
            </a:r>
            <a:r>
              <a:rPr sz="2100" spc="45" dirty="0">
                <a:latin typeface="Constantia"/>
                <a:cs typeface="Constantia"/>
              </a:rPr>
              <a:t>а</a:t>
            </a:r>
            <a:r>
              <a:rPr sz="2100" spc="55" dirty="0">
                <a:latin typeface="Constantia"/>
                <a:cs typeface="Constantia"/>
              </a:rPr>
              <a:t>н</a:t>
            </a:r>
            <a:r>
              <a:rPr sz="2100" spc="60" dirty="0">
                <a:latin typeface="Constantia"/>
                <a:cs typeface="Constantia"/>
              </a:rPr>
              <a:t>и</a:t>
            </a:r>
            <a:r>
              <a:rPr sz="2100" dirty="0">
                <a:latin typeface="Constantia"/>
                <a:cs typeface="Constantia"/>
              </a:rPr>
              <a:t>е </a:t>
            </a:r>
            <a:r>
              <a:rPr sz="2100" spc="-265" dirty="0">
                <a:latin typeface="Constantia"/>
                <a:cs typeface="Constantia"/>
              </a:rPr>
              <a:t> </a:t>
            </a:r>
            <a:r>
              <a:rPr sz="2100" spc="110" dirty="0">
                <a:latin typeface="Constantia"/>
                <a:cs typeface="Constantia"/>
              </a:rPr>
              <a:t>и</a:t>
            </a:r>
            <a:r>
              <a:rPr sz="2100" spc="105" dirty="0">
                <a:latin typeface="Constantia"/>
                <a:cs typeface="Constantia"/>
              </a:rPr>
              <a:t>н</a:t>
            </a:r>
            <a:r>
              <a:rPr sz="2100" spc="90" dirty="0">
                <a:latin typeface="Constantia"/>
                <a:cs typeface="Constantia"/>
              </a:rPr>
              <a:t>т</a:t>
            </a:r>
            <a:r>
              <a:rPr sz="2100" spc="80" dirty="0">
                <a:latin typeface="Constantia"/>
                <a:cs typeface="Constantia"/>
              </a:rPr>
              <a:t>е</a:t>
            </a:r>
            <a:r>
              <a:rPr sz="2100" spc="95" dirty="0">
                <a:latin typeface="Constantia"/>
                <a:cs typeface="Constantia"/>
              </a:rPr>
              <a:t>р</a:t>
            </a:r>
            <a:r>
              <a:rPr sz="2100" spc="105" dirty="0">
                <a:latin typeface="Constantia"/>
                <a:cs typeface="Constantia"/>
              </a:rPr>
              <a:t>н</a:t>
            </a:r>
            <a:r>
              <a:rPr sz="2100" spc="80" dirty="0">
                <a:latin typeface="Constantia"/>
                <a:cs typeface="Constantia"/>
              </a:rPr>
              <a:t>е</a:t>
            </a:r>
            <a:r>
              <a:rPr sz="2100" spc="90" dirty="0">
                <a:latin typeface="Constantia"/>
                <a:cs typeface="Constantia"/>
              </a:rPr>
              <a:t>т</a:t>
            </a:r>
            <a:r>
              <a:rPr sz="2100" spc="65" dirty="0">
                <a:latin typeface="Constantia"/>
                <a:cs typeface="Constantia"/>
              </a:rPr>
              <a:t>-</a:t>
            </a:r>
            <a:r>
              <a:rPr sz="2100" spc="95" dirty="0">
                <a:latin typeface="Constantia"/>
                <a:cs typeface="Constantia"/>
              </a:rPr>
              <a:t>р</a:t>
            </a:r>
            <a:r>
              <a:rPr sz="2100" spc="80" dirty="0">
                <a:latin typeface="Constantia"/>
                <a:cs typeface="Constantia"/>
              </a:rPr>
              <a:t>е</a:t>
            </a:r>
            <a:r>
              <a:rPr sz="2100" spc="85" dirty="0">
                <a:latin typeface="Constantia"/>
                <a:cs typeface="Constantia"/>
              </a:rPr>
              <a:t>с</a:t>
            </a:r>
            <a:r>
              <a:rPr sz="2100" spc="80" dirty="0">
                <a:latin typeface="Constantia"/>
                <a:cs typeface="Constantia"/>
              </a:rPr>
              <a:t>у</a:t>
            </a:r>
            <a:r>
              <a:rPr sz="2100" spc="95" dirty="0">
                <a:latin typeface="Constantia"/>
                <a:cs typeface="Constantia"/>
              </a:rPr>
              <a:t>р</a:t>
            </a:r>
            <a:r>
              <a:rPr sz="2100" spc="85" dirty="0">
                <a:latin typeface="Constantia"/>
                <a:cs typeface="Constantia"/>
              </a:rPr>
              <a:t>с</a:t>
            </a:r>
            <a:r>
              <a:rPr sz="2100" spc="95" dirty="0">
                <a:latin typeface="Constantia"/>
                <a:cs typeface="Constantia"/>
              </a:rPr>
              <a:t>o</a:t>
            </a:r>
            <a:r>
              <a:rPr sz="2100" dirty="0">
                <a:latin typeface="Constantia"/>
                <a:cs typeface="Constantia"/>
              </a:rPr>
              <a:t>в</a:t>
            </a:r>
          </a:p>
          <a:p>
            <a:pPr marL="1219200">
              <a:lnSpc>
                <a:spcPct val="100000"/>
              </a:lnSpc>
              <a:spcBef>
                <a:spcPts val="610"/>
              </a:spcBef>
            </a:pPr>
            <a:r>
              <a:rPr sz="1450" spc="90" dirty="0">
                <a:latin typeface="Times New Roman"/>
                <a:cs typeface="Times New Roman"/>
              </a:rPr>
              <a:t>И</a:t>
            </a:r>
            <a:r>
              <a:rPr sz="1450" spc="60" dirty="0">
                <a:latin typeface="Times New Roman"/>
                <a:cs typeface="Times New Roman"/>
              </a:rPr>
              <a:t>с</a:t>
            </a:r>
            <a:r>
              <a:rPr sz="1450" spc="65" dirty="0">
                <a:latin typeface="Times New Roman"/>
                <a:cs typeface="Times New Roman"/>
              </a:rPr>
              <a:t>п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60" dirty="0">
                <a:latin typeface="Times New Roman"/>
                <a:cs typeface="Times New Roman"/>
              </a:rPr>
              <a:t>л</a:t>
            </a:r>
            <a:r>
              <a:rPr sz="1450" spc="55" dirty="0">
                <a:latin typeface="Times New Roman"/>
                <a:cs typeface="Times New Roman"/>
              </a:rPr>
              <a:t>ь</a:t>
            </a:r>
            <a:r>
              <a:rPr sz="1450" spc="50" dirty="0">
                <a:latin typeface="Times New Roman"/>
                <a:cs typeface="Times New Roman"/>
              </a:rPr>
              <a:t>з</a:t>
            </a:r>
            <a:r>
              <a:rPr sz="1450" spc="55" dirty="0">
                <a:latin typeface="Times New Roman"/>
                <a:cs typeface="Times New Roman"/>
              </a:rPr>
              <a:t>о</a:t>
            </a:r>
            <a:r>
              <a:rPr sz="1450" spc="60" dirty="0">
                <a:latin typeface="Times New Roman"/>
                <a:cs typeface="Times New Roman"/>
              </a:rPr>
              <a:t>в</a:t>
            </a:r>
            <a:r>
              <a:rPr sz="1450" spc="55" dirty="0">
                <a:latin typeface="Times New Roman"/>
                <a:cs typeface="Times New Roman"/>
              </a:rPr>
              <a:t>а</a:t>
            </a:r>
            <a:r>
              <a:rPr sz="1450" spc="50" dirty="0">
                <a:latin typeface="Times New Roman"/>
                <a:cs typeface="Times New Roman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ь</a:t>
            </a:r>
            <a:r>
              <a:rPr sz="1450" spc="140" dirty="0">
                <a:latin typeface="Times New Roman"/>
                <a:cs typeface="Times New Roman"/>
              </a:rPr>
              <a:t> </a:t>
            </a:r>
            <a:r>
              <a:rPr sz="1450" spc="95" dirty="0">
                <a:latin typeface="Times New Roman"/>
                <a:cs typeface="Times New Roman"/>
              </a:rPr>
              <a:t>д</a:t>
            </a:r>
            <a:r>
              <a:rPr sz="1450" spc="90" dirty="0">
                <a:latin typeface="Times New Roman"/>
                <a:cs typeface="Times New Roman"/>
              </a:rPr>
              <a:t>л</a:t>
            </a:r>
            <a:r>
              <a:rPr sz="1450" dirty="0">
                <a:latin typeface="Times New Roman"/>
                <a:cs typeface="Times New Roman"/>
              </a:rPr>
              <a:t>я</a:t>
            </a:r>
            <a:r>
              <a:rPr sz="1450" spc="95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ди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spc="50" dirty="0">
                <a:latin typeface="Times New Roman"/>
                <a:cs typeface="Times New Roman"/>
              </a:rPr>
              <a:t>та</a:t>
            </a:r>
            <a:r>
              <a:rPr sz="1450" spc="55" dirty="0">
                <a:latin typeface="Times New Roman"/>
                <a:cs typeface="Times New Roman"/>
              </a:rPr>
              <a:t>нцио</a:t>
            </a:r>
            <a:r>
              <a:rPr sz="1450" spc="60" dirty="0">
                <a:latin typeface="Times New Roman"/>
                <a:cs typeface="Times New Roman"/>
              </a:rPr>
              <a:t>н</a:t>
            </a:r>
            <a:r>
              <a:rPr sz="1450" spc="55" dirty="0">
                <a:latin typeface="Times New Roman"/>
                <a:cs typeface="Times New Roman"/>
              </a:rPr>
              <a:t>но</a:t>
            </a:r>
            <a:r>
              <a:rPr sz="1450" spc="45" dirty="0">
                <a:latin typeface="Times New Roman"/>
                <a:cs typeface="Times New Roman"/>
              </a:rPr>
              <a:t>г</a:t>
            </a:r>
            <a:r>
              <a:rPr sz="1450" dirty="0">
                <a:latin typeface="Times New Roman"/>
                <a:cs typeface="Times New Roman"/>
              </a:rPr>
              <a:t>о </a:t>
            </a:r>
            <a:r>
              <a:rPr sz="1450" spc="75" dirty="0">
                <a:latin typeface="Times New Roman"/>
                <a:cs typeface="Times New Roman"/>
              </a:rPr>
              <a:t> </a:t>
            </a:r>
            <a:r>
              <a:rPr sz="1450" spc="165" dirty="0">
                <a:latin typeface="Times New Roman"/>
                <a:cs typeface="Times New Roman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^</a:t>
            </a:r>
            <a:r>
              <a:rPr sz="1450" spc="-210" dirty="0">
                <a:latin typeface="Times New Roman"/>
                <a:cs typeface="Times New Roman"/>
              </a:rPr>
              <a:t> </a:t>
            </a:r>
            <a:r>
              <a:rPr sz="1450" spc="170" dirty="0">
                <a:latin typeface="Times New Roman"/>
                <a:cs typeface="Times New Roman"/>
              </a:rPr>
              <a:t>ч</a:t>
            </a:r>
            <a:r>
              <a:rPr sz="1450" spc="150" dirty="0">
                <a:latin typeface="Times New Roman"/>
                <a:cs typeface="Times New Roman"/>
              </a:rPr>
              <a:t>е</a:t>
            </a:r>
            <a:r>
              <a:rPr sz="1450" spc="175" dirty="0">
                <a:latin typeface="Times New Roman"/>
                <a:cs typeface="Times New Roman"/>
              </a:rPr>
              <a:t>ни</a:t>
            </a:r>
            <a:r>
              <a:rPr sz="1450" dirty="0">
                <a:latin typeface="Times New Roman"/>
                <a:cs typeface="Times New Roman"/>
              </a:rPr>
              <a:t>я </a:t>
            </a:r>
            <a:r>
              <a:rPr sz="1450" spc="-50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д</a:t>
            </a:r>
            <a:r>
              <a:rPr sz="1450" spc="55" dirty="0">
                <a:latin typeface="Times New Roman"/>
                <a:cs typeface="Times New Roman"/>
              </a:rPr>
              <a:t>е</a:t>
            </a:r>
            <a:r>
              <a:rPr sz="1450" spc="60" dirty="0">
                <a:latin typeface="Times New Roman"/>
                <a:cs typeface="Times New Roman"/>
              </a:rPr>
              <a:t>те</a:t>
            </a:r>
            <a:r>
              <a:rPr sz="1450" dirty="0">
                <a:latin typeface="Times New Roman"/>
                <a:cs typeface="Times New Roman"/>
              </a:rPr>
              <a:t>й</a:t>
            </a:r>
            <a:r>
              <a:rPr sz="1450" spc="155" dirty="0">
                <a:latin typeface="Times New Roman"/>
                <a:cs typeface="Times New Roman"/>
              </a:rPr>
              <a:t> </a:t>
            </a:r>
            <a:r>
              <a:rPr sz="1450" spc="50" dirty="0">
                <a:latin typeface="Times New Roman"/>
                <a:cs typeface="Times New Roman"/>
              </a:rPr>
              <a:t>р</a:t>
            </a:r>
            <a:r>
              <a:rPr sz="1450" spc="45" dirty="0">
                <a:latin typeface="Times New Roman"/>
                <a:cs typeface="Times New Roman"/>
              </a:rPr>
              <a:t>ек</a:t>
            </a:r>
            <a:r>
              <a:rPr sz="1450" spc="50" dirty="0">
                <a:latin typeface="Times New Roman"/>
                <a:cs typeface="Times New Roman"/>
              </a:rPr>
              <a:t>о</a:t>
            </a:r>
            <a:r>
              <a:rPr sz="1450" spc="65" dirty="0">
                <a:latin typeface="Times New Roman"/>
                <a:cs typeface="Times New Roman"/>
              </a:rPr>
              <a:t>м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55" dirty="0">
                <a:latin typeface="Times New Roman"/>
                <a:cs typeface="Times New Roman"/>
              </a:rPr>
              <a:t>ндо</a:t>
            </a:r>
            <a:r>
              <a:rPr sz="1450" spc="50" dirty="0">
                <a:latin typeface="Times New Roman"/>
                <a:cs typeface="Times New Roman"/>
              </a:rPr>
              <a:t>в</a:t>
            </a:r>
            <a:r>
              <a:rPr sz="1450" spc="45" dirty="0">
                <a:latin typeface="Times New Roman"/>
                <a:cs typeface="Times New Roman"/>
              </a:rPr>
              <a:t>а</a:t>
            </a:r>
            <a:r>
              <a:rPr sz="1450" spc="55" dirty="0">
                <a:latin typeface="Times New Roman"/>
                <a:cs typeface="Times New Roman"/>
              </a:rPr>
              <a:t>н</a:t>
            </a:r>
            <a:r>
              <a:rPr sz="1450" spc="65" dirty="0">
                <a:latin typeface="Times New Roman"/>
                <a:cs typeface="Times New Roman"/>
              </a:rPr>
              <a:t>ны</a:t>
            </a:r>
            <a:r>
              <a:rPr sz="1450" dirty="0">
                <a:latin typeface="Times New Roman"/>
                <a:cs typeface="Times New Roman"/>
              </a:rPr>
              <a:t>е </a:t>
            </a:r>
            <a:r>
              <a:rPr sz="1450" spc="-75" dirty="0">
                <a:latin typeface="Times New Roman"/>
                <a:cs typeface="Times New Roman"/>
              </a:rPr>
              <a:t> </a:t>
            </a:r>
            <a:r>
              <a:rPr sz="1450" spc="55" dirty="0">
                <a:latin typeface="Times New Roman"/>
                <a:cs typeface="Times New Roman"/>
              </a:rPr>
              <a:t>и</a:t>
            </a:r>
            <a:r>
              <a:rPr sz="1450" spc="50" dirty="0">
                <a:latin typeface="Times New Roman"/>
                <a:cs typeface="Times New Roman"/>
              </a:rPr>
              <a:t>н</a:t>
            </a:r>
            <a:r>
              <a:rPr sz="1450" spc="40" dirty="0">
                <a:latin typeface="Times New Roman"/>
                <a:cs typeface="Times New Roman"/>
              </a:rPr>
              <a:t>т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55" dirty="0">
                <a:latin typeface="Times New Roman"/>
                <a:cs typeface="Times New Roman"/>
              </a:rPr>
              <a:t>рн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40" dirty="0">
                <a:latin typeface="Times New Roman"/>
                <a:cs typeface="Times New Roman"/>
              </a:rPr>
              <a:t>т</a:t>
            </a:r>
            <a:r>
              <a:rPr sz="1450" spc="35" dirty="0">
                <a:latin typeface="Times New Roman"/>
                <a:cs typeface="Times New Roman"/>
              </a:rPr>
              <a:t>-</a:t>
            </a:r>
            <a:r>
              <a:rPr sz="1450" spc="55" dirty="0">
                <a:latin typeface="Times New Roman"/>
                <a:cs typeface="Times New Roman"/>
              </a:rPr>
              <a:t>р</a:t>
            </a:r>
            <a:r>
              <a:rPr sz="1450" spc="50" dirty="0">
                <a:latin typeface="Times New Roman"/>
                <a:cs typeface="Times New Roman"/>
              </a:rPr>
              <a:t>е</a:t>
            </a:r>
            <a:r>
              <a:rPr sz="1450" spc="45" dirty="0">
                <a:latin typeface="Times New Roman"/>
                <a:cs typeface="Times New Roman"/>
              </a:rPr>
              <a:t>с</a:t>
            </a:r>
            <a:r>
              <a:rPr sz="1450" spc="55" dirty="0">
                <a:latin typeface="Times New Roman"/>
                <a:cs typeface="Times New Roman"/>
              </a:rPr>
              <a:t>ур</a:t>
            </a:r>
            <a:r>
              <a:rPr sz="1450" spc="50" dirty="0">
                <a:latin typeface="Times New Roman"/>
                <a:cs typeface="Times New Roman"/>
              </a:rPr>
              <a:t>с</a:t>
            </a:r>
            <a:r>
              <a:rPr sz="1450" dirty="0">
                <a:latin typeface="Times New Roman"/>
                <a:cs typeface="Times New Roman"/>
              </a:rPr>
              <a:t>ы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096750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06275" cy="678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0">
              <a:lnSpc>
                <a:spcPct val="100000"/>
              </a:lnSpc>
            </a:pPr>
            <a:r>
              <a:rPr sz="2950" b="1" dirty="0">
                <a:latin typeface="Arial Narrow"/>
                <a:cs typeface="Arial Narrow"/>
              </a:rPr>
              <a:t>СВ</a:t>
            </a:r>
            <a:r>
              <a:rPr sz="2950" b="1" spc="5" dirty="0">
                <a:latin typeface="Arial Narrow"/>
                <a:cs typeface="Arial Narrow"/>
              </a:rPr>
              <a:t>О</a:t>
            </a:r>
            <a:r>
              <a:rPr sz="2950" b="1" dirty="0">
                <a:latin typeface="Arial Narrow"/>
                <a:cs typeface="Arial Narrow"/>
              </a:rPr>
              <a:t>БОДНОЕ</a:t>
            </a:r>
            <a:r>
              <a:rPr sz="2950" b="1" spc="229" dirty="0">
                <a:latin typeface="Arial Narrow"/>
                <a:cs typeface="Arial Narrow"/>
              </a:rPr>
              <a:t> </a:t>
            </a:r>
            <a:r>
              <a:rPr sz="2950" b="1" spc="35" dirty="0">
                <a:latin typeface="Arial Narrow"/>
                <a:cs typeface="Arial Narrow"/>
              </a:rPr>
              <a:t>ВР</a:t>
            </a:r>
            <a:r>
              <a:rPr sz="2950" b="1" spc="30" dirty="0">
                <a:latin typeface="Arial Narrow"/>
                <a:cs typeface="Arial Narrow"/>
              </a:rPr>
              <a:t>Е</a:t>
            </a:r>
            <a:r>
              <a:rPr sz="2950" b="1" spc="50" dirty="0">
                <a:latin typeface="Arial Narrow"/>
                <a:cs typeface="Arial Narrow"/>
              </a:rPr>
              <a:t>М</a:t>
            </a:r>
            <a:r>
              <a:rPr sz="2950" b="1" dirty="0">
                <a:latin typeface="Arial Narrow"/>
                <a:cs typeface="Arial Narrow"/>
              </a:rPr>
              <a:t>Я</a:t>
            </a:r>
            <a:r>
              <a:rPr sz="2950" b="1" spc="265" dirty="0">
                <a:latin typeface="Arial Narrow"/>
                <a:cs typeface="Arial Narrow"/>
              </a:rPr>
              <a:t> </a:t>
            </a:r>
            <a:r>
              <a:rPr sz="2950" b="1" dirty="0">
                <a:latin typeface="Arial Narrow"/>
                <a:cs typeface="Arial Narrow"/>
              </a:rPr>
              <a:t>С</a:t>
            </a:r>
            <a:r>
              <a:rPr sz="2950" b="1" spc="55" dirty="0">
                <a:latin typeface="Arial Narrow"/>
                <a:cs typeface="Arial Narrow"/>
              </a:rPr>
              <a:t> </a:t>
            </a:r>
            <a:r>
              <a:rPr sz="2950" b="1" spc="20" dirty="0">
                <a:latin typeface="Arial Narrow"/>
                <a:cs typeface="Arial Narrow"/>
              </a:rPr>
              <a:t>П</a:t>
            </a:r>
            <a:r>
              <a:rPr sz="2950" b="1" spc="25" dirty="0">
                <a:latin typeface="Arial Narrow"/>
                <a:cs typeface="Arial Narrow"/>
              </a:rPr>
              <a:t>ОЛ</a:t>
            </a:r>
            <a:r>
              <a:rPr sz="2950" b="1" spc="20" dirty="0">
                <a:latin typeface="Arial Narrow"/>
                <a:cs typeface="Arial Narrow"/>
              </a:rPr>
              <a:t>Ь</a:t>
            </a:r>
            <a:r>
              <a:rPr sz="2950" b="1" spc="15" dirty="0">
                <a:latin typeface="Arial Narrow"/>
                <a:cs typeface="Arial Narrow"/>
              </a:rPr>
              <a:t>З</a:t>
            </a:r>
            <a:r>
              <a:rPr sz="2950" b="1" spc="25" dirty="0">
                <a:latin typeface="Arial Narrow"/>
                <a:cs typeface="Arial Narrow"/>
              </a:rPr>
              <a:t>О</a:t>
            </a:r>
            <a:r>
              <a:rPr sz="2950" b="1" dirty="0">
                <a:latin typeface="Arial Narrow"/>
                <a:cs typeface="Arial Narrow"/>
              </a:rPr>
              <a:t>Й</a:t>
            </a:r>
            <a:endParaRPr sz="2950" dirty="0">
              <a:latin typeface="Arial Narrow"/>
              <a:cs typeface="Arial Narrow"/>
            </a:endParaRPr>
          </a:p>
          <a:p>
            <a:pPr marR="2298065" algn="ctr">
              <a:lnSpc>
                <a:spcPts val="1500"/>
              </a:lnSpc>
              <a:spcBef>
                <a:spcPts val="340"/>
              </a:spcBef>
              <a:tabLst>
                <a:tab pos="733425" algn="l"/>
                <a:tab pos="6800215" algn="l"/>
              </a:tabLst>
            </a:pPr>
            <a:r>
              <a:rPr sz="1850" dirty="0">
                <a:latin typeface="Arial Narrow"/>
                <a:cs typeface="Arial Narrow"/>
              </a:rPr>
              <a:t>^	</a:t>
            </a:r>
            <a:r>
              <a:rPr sz="1850" spc="70" dirty="0">
                <a:latin typeface="Arial Narrow"/>
                <a:cs typeface="Arial Narrow"/>
              </a:rPr>
              <a:t>Р</a:t>
            </a:r>
            <a:r>
              <a:rPr sz="1850" spc="80" dirty="0">
                <a:latin typeface="Arial Narrow"/>
                <a:cs typeface="Arial Narrow"/>
              </a:rPr>
              <a:t>Е</a:t>
            </a:r>
            <a:r>
              <a:rPr sz="1850" spc="65" dirty="0">
                <a:latin typeface="Arial Narrow"/>
                <a:cs typeface="Arial Narrow"/>
              </a:rPr>
              <a:t>К</a:t>
            </a:r>
            <a:r>
              <a:rPr sz="1850" spc="85" dirty="0">
                <a:latin typeface="Arial Narrow"/>
                <a:cs typeface="Arial Narrow"/>
              </a:rPr>
              <a:t>О</a:t>
            </a:r>
            <a:r>
              <a:rPr sz="1850" spc="100" dirty="0">
                <a:latin typeface="Arial Narrow"/>
                <a:cs typeface="Arial Narrow"/>
              </a:rPr>
              <a:t>М</a:t>
            </a:r>
            <a:r>
              <a:rPr sz="1850" spc="75" dirty="0">
                <a:latin typeface="Arial Narrow"/>
                <a:cs typeface="Arial Narrow"/>
              </a:rPr>
              <a:t>Е</a:t>
            </a:r>
            <a:r>
              <a:rPr sz="1850" spc="85" dirty="0">
                <a:latin typeface="Arial Narrow"/>
                <a:cs typeface="Arial Narrow"/>
              </a:rPr>
              <a:t>Н</a:t>
            </a:r>
            <a:r>
              <a:rPr sz="1850" spc="80" dirty="0">
                <a:latin typeface="Arial Narrow"/>
                <a:cs typeface="Arial Narrow"/>
              </a:rPr>
              <a:t>Д</a:t>
            </a:r>
            <a:r>
              <a:rPr sz="1850" spc="75" dirty="0">
                <a:latin typeface="Arial Narrow"/>
                <a:cs typeface="Arial Narrow"/>
              </a:rPr>
              <a:t>А</a:t>
            </a:r>
            <a:r>
              <a:rPr sz="1850" spc="90" dirty="0">
                <a:latin typeface="Arial Narrow"/>
                <a:cs typeface="Arial Narrow"/>
              </a:rPr>
              <a:t>Ц</a:t>
            </a:r>
            <a:r>
              <a:rPr sz="1850" spc="85" dirty="0">
                <a:latin typeface="Arial Narrow"/>
                <a:cs typeface="Arial Narrow"/>
              </a:rPr>
              <a:t>И</a:t>
            </a:r>
            <a:r>
              <a:rPr sz="1850" dirty="0">
                <a:latin typeface="Arial Narrow"/>
                <a:cs typeface="Arial Narrow"/>
              </a:rPr>
              <a:t>И </a:t>
            </a:r>
            <a:r>
              <a:rPr sz="1850" spc="-160" dirty="0">
                <a:latin typeface="Arial Narrow"/>
                <a:cs typeface="Arial Narrow"/>
              </a:rPr>
              <a:t> </a:t>
            </a:r>
            <a:r>
              <a:rPr sz="1850" spc="70" dirty="0">
                <a:latin typeface="Arial Narrow"/>
                <a:cs typeface="Arial Narrow"/>
              </a:rPr>
              <a:t>Р</a:t>
            </a:r>
            <a:r>
              <a:rPr sz="1850" spc="75" dirty="0">
                <a:latin typeface="Arial Narrow"/>
                <a:cs typeface="Arial Narrow"/>
              </a:rPr>
              <a:t>О</a:t>
            </a:r>
            <a:r>
              <a:rPr sz="1850" spc="70" dirty="0">
                <a:latin typeface="Arial Narrow"/>
                <a:cs typeface="Arial Narrow"/>
              </a:rPr>
              <a:t>ДИ</a:t>
            </a:r>
            <a:r>
              <a:rPr sz="1850" spc="60" dirty="0">
                <a:latin typeface="Arial Narrow"/>
                <a:cs typeface="Arial Narrow"/>
              </a:rPr>
              <a:t>Т</a:t>
            </a:r>
            <a:r>
              <a:rPr sz="1850" spc="70" dirty="0">
                <a:latin typeface="Arial Narrow"/>
                <a:cs typeface="Arial Narrow"/>
              </a:rPr>
              <a:t>ЕЛЯ</a:t>
            </a:r>
            <a:r>
              <a:rPr sz="1850" dirty="0">
                <a:latin typeface="Arial Narrow"/>
                <a:cs typeface="Arial Narrow"/>
              </a:rPr>
              <a:t>М </a:t>
            </a:r>
            <a:r>
              <a:rPr sz="1850" spc="-155" dirty="0">
                <a:latin typeface="Arial Narrow"/>
                <a:cs typeface="Arial Narrow"/>
              </a:rPr>
              <a:t> </a:t>
            </a:r>
            <a:r>
              <a:rPr sz="1850" spc="70" dirty="0">
                <a:latin typeface="Arial Narrow"/>
                <a:cs typeface="Arial Narrow"/>
              </a:rPr>
              <a:t>Н</a:t>
            </a:r>
            <a:r>
              <a:rPr sz="1850" dirty="0">
                <a:latin typeface="Arial Narrow"/>
                <a:cs typeface="Arial Narrow"/>
              </a:rPr>
              <a:t>А</a:t>
            </a:r>
            <a:r>
              <a:rPr sz="1850" spc="170" dirty="0">
                <a:latin typeface="Arial Narrow"/>
                <a:cs typeface="Arial Narrow"/>
              </a:rPr>
              <a:t> </a:t>
            </a:r>
            <a:r>
              <a:rPr sz="1850" spc="25" dirty="0">
                <a:latin typeface="Arial Narrow"/>
                <a:cs typeface="Arial Narrow"/>
              </a:rPr>
              <a:t>ПЕ</a:t>
            </a:r>
            <a:r>
              <a:rPr sz="1850" spc="30" dirty="0">
                <a:latin typeface="Arial Narrow"/>
                <a:cs typeface="Arial Narrow"/>
              </a:rPr>
              <a:t>Р</a:t>
            </a:r>
            <a:r>
              <a:rPr sz="1850" spc="25" dirty="0">
                <a:latin typeface="Arial Narrow"/>
                <a:cs typeface="Arial Narrow"/>
              </a:rPr>
              <a:t>И</a:t>
            </a:r>
            <a:r>
              <a:rPr sz="1850" spc="35" dirty="0">
                <a:latin typeface="Arial Narrow"/>
                <a:cs typeface="Arial Narrow"/>
              </a:rPr>
              <a:t>О</a:t>
            </a:r>
            <a:r>
              <a:rPr sz="1850" dirty="0">
                <a:latin typeface="Arial Narrow"/>
                <a:cs typeface="Arial Narrow"/>
              </a:rPr>
              <a:t>Д	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1725" spc="179" baseline="43478" dirty="0">
                <a:latin typeface="Constantia"/>
                <a:cs typeface="Constantia"/>
              </a:rPr>
              <a:t>к</a:t>
            </a:r>
            <a:r>
              <a:rPr sz="1725" spc="202" baseline="43478" dirty="0">
                <a:latin typeface="Constantia"/>
                <a:cs typeface="Constantia"/>
              </a:rPr>
              <a:t>и</a:t>
            </a:r>
            <a:r>
              <a:rPr sz="1725" spc="209" baseline="43478" dirty="0">
                <a:latin typeface="Constantia"/>
                <a:cs typeface="Constantia"/>
              </a:rPr>
              <a:t>н</a:t>
            </a:r>
            <a:r>
              <a:rPr sz="1725" spc="187" baseline="43478" dirty="0">
                <a:latin typeface="Constantia"/>
                <a:cs typeface="Constantia"/>
              </a:rPr>
              <a:t>o</a:t>
            </a:r>
            <a:r>
              <a:rPr sz="1725" spc="195" baseline="43478" dirty="0">
                <a:latin typeface="Constantia"/>
                <a:cs typeface="Constantia"/>
              </a:rPr>
              <a:t>п</a:t>
            </a:r>
            <a:r>
              <a:rPr sz="1725" spc="179" baseline="43478" dirty="0">
                <a:latin typeface="Constantia"/>
                <a:cs typeface="Constantia"/>
              </a:rPr>
              <a:t>o</a:t>
            </a:r>
            <a:r>
              <a:rPr sz="1725" spc="209" baseline="43478" dirty="0">
                <a:latin typeface="Constantia"/>
                <a:cs typeface="Constantia"/>
              </a:rPr>
              <a:t>и</a:t>
            </a:r>
            <a:r>
              <a:rPr sz="1725" spc="157" baseline="43478" dirty="0">
                <a:latin typeface="Constantia"/>
                <a:cs typeface="Constantia"/>
              </a:rPr>
              <a:t>с</a:t>
            </a:r>
            <a:r>
              <a:rPr sz="1725" baseline="43478" dirty="0">
                <a:latin typeface="Constantia"/>
                <a:cs typeface="Constantia"/>
              </a:rPr>
              <a:t>к</a:t>
            </a:r>
            <a:r>
              <a:rPr sz="1725" spc="202" baseline="43478" dirty="0">
                <a:latin typeface="Constantia"/>
                <a:cs typeface="Constantia"/>
              </a:rPr>
              <a:t> </a:t>
            </a:r>
            <a:r>
              <a:rPr sz="1725" spc="-277" baseline="43478" dirty="0">
                <a:latin typeface="Constantia"/>
                <a:cs typeface="Constantia"/>
              </a:rPr>
              <a:t>H</a:t>
            </a:r>
            <a:r>
              <a:rPr sz="1725" baseline="43478" dirty="0">
                <a:latin typeface="Constantia"/>
                <a:cs typeface="Constantia"/>
              </a:rPr>
              <a:t>D</a:t>
            </a:r>
            <a:r>
              <a:rPr sz="1725" spc="-157" baseline="43478" dirty="0">
                <a:latin typeface="Constantia"/>
                <a:cs typeface="Constantia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4531360" algn="ctr">
              <a:lnSpc>
                <a:spcPts val="450"/>
              </a:lnSpc>
            </a:pP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</a:p>
          <a:p>
            <a:pPr marL="4495165" algn="ctr">
              <a:lnSpc>
                <a:spcPts val="630"/>
              </a:lnSpc>
            </a:pP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  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^</a:t>
            </a:r>
          </a:p>
          <a:p>
            <a:pPr marL="7820659" marR="3042285" indent="-6315710">
              <a:lnSpc>
                <a:spcPct val="68500"/>
              </a:lnSpc>
              <a:spcBef>
                <a:spcPts val="370"/>
              </a:spcBef>
              <a:tabLst>
                <a:tab pos="7543165" algn="l"/>
                <a:tab pos="7895590" algn="l"/>
              </a:tabLst>
            </a:pPr>
            <a:r>
              <a:rPr sz="1850" spc="55" dirty="0">
                <a:latin typeface="Arial Narrow"/>
                <a:cs typeface="Arial Narrow"/>
              </a:rPr>
              <a:t>Д</a:t>
            </a:r>
            <a:r>
              <a:rPr sz="1850" spc="60" dirty="0">
                <a:latin typeface="Arial Narrow"/>
                <a:cs typeface="Arial Narrow"/>
              </a:rPr>
              <a:t>И</a:t>
            </a:r>
            <a:r>
              <a:rPr sz="1850" spc="55" dirty="0">
                <a:latin typeface="Arial Narrow"/>
                <a:cs typeface="Arial Narrow"/>
              </a:rPr>
              <a:t>С</a:t>
            </a:r>
            <a:r>
              <a:rPr sz="1850" spc="50" dirty="0">
                <a:latin typeface="Arial Narrow"/>
                <a:cs typeface="Arial Narrow"/>
              </a:rPr>
              <a:t>ТА</a:t>
            </a:r>
            <a:r>
              <a:rPr sz="1850" spc="55" dirty="0">
                <a:latin typeface="Arial Narrow"/>
                <a:cs typeface="Arial Narrow"/>
              </a:rPr>
              <a:t>Н</a:t>
            </a:r>
            <a:r>
              <a:rPr sz="1850" spc="60" dirty="0">
                <a:latin typeface="Arial Narrow"/>
                <a:cs typeface="Arial Narrow"/>
              </a:rPr>
              <a:t>Ц</a:t>
            </a:r>
            <a:r>
              <a:rPr sz="1850" spc="55" dirty="0">
                <a:latin typeface="Arial Narrow"/>
                <a:cs typeface="Arial Narrow"/>
              </a:rPr>
              <a:t>И</a:t>
            </a:r>
            <a:r>
              <a:rPr sz="1850" spc="60" dirty="0">
                <a:latin typeface="Arial Narrow"/>
                <a:cs typeface="Arial Narrow"/>
              </a:rPr>
              <a:t>ОН</a:t>
            </a:r>
            <a:r>
              <a:rPr sz="1850" spc="55" dirty="0">
                <a:latin typeface="Arial Narrow"/>
                <a:cs typeface="Arial Narrow"/>
              </a:rPr>
              <a:t>Н</a:t>
            </a:r>
            <a:r>
              <a:rPr sz="1850" spc="60" dirty="0">
                <a:latin typeface="Arial Narrow"/>
                <a:cs typeface="Arial Narrow"/>
              </a:rPr>
              <a:t>О</a:t>
            </a:r>
            <a:r>
              <a:rPr sz="1850" spc="40" dirty="0">
                <a:latin typeface="Arial Narrow"/>
                <a:cs typeface="Arial Narrow"/>
              </a:rPr>
              <a:t>Г</a:t>
            </a:r>
            <a:r>
              <a:rPr sz="1850" dirty="0">
                <a:latin typeface="Arial Narrow"/>
                <a:cs typeface="Arial Narrow"/>
              </a:rPr>
              <a:t>О</a:t>
            </a:r>
            <a:r>
              <a:rPr sz="1850" spc="90" dirty="0">
                <a:latin typeface="Arial Narrow"/>
                <a:cs typeface="Arial Narrow"/>
              </a:rPr>
              <a:t> </a:t>
            </a:r>
            <a:r>
              <a:rPr sz="1850" spc="40" dirty="0">
                <a:latin typeface="Arial Narrow"/>
                <a:cs typeface="Arial Narrow"/>
              </a:rPr>
              <a:t>О</a:t>
            </a:r>
            <a:r>
              <a:rPr sz="1850" spc="35" dirty="0">
                <a:latin typeface="Arial Narrow"/>
                <a:cs typeface="Arial Narrow"/>
              </a:rPr>
              <a:t>Б</a:t>
            </a:r>
            <a:r>
              <a:rPr sz="1850" spc="40" dirty="0">
                <a:latin typeface="Arial Narrow"/>
                <a:cs typeface="Arial Narrow"/>
              </a:rPr>
              <a:t>У</a:t>
            </a:r>
            <a:r>
              <a:rPr sz="1850" spc="35" dirty="0">
                <a:latin typeface="Arial Narrow"/>
                <a:cs typeface="Arial Narrow"/>
              </a:rPr>
              <a:t>ЧЕ</a:t>
            </a:r>
            <a:r>
              <a:rPr sz="1850" spc="40" dirty="0">
                <a:latin typeface="Arial Narrow"/>
                <a:cs typeface="Arial Narrow"/>
              </a:rPr>
              <a:t>Н</a:t>
            </a:r>
            <a:r>
              <a:rPr sz="1850" spc="50" dirty="0">
                <a:latin typeface="Arial Narrow"/>
                <a:cs typeface="Arial Narrow"/>
              </a:rPr>
              <a:t>И</a:t>
            </a:r>
            <a:r>
              <a:rPr sz="1850" dirty="0">
                <a:latin typeface="Arial Narrow"/>
                <a:cs typeface="Arial Narrow"/>
              </a:rPr>
              <a:t>Я</a:t>
            </a:r>
            <a:r>
              <a:rPr sz="1850" spc="145" dirty="0">
                <a:latin typeface="Arial Narrow"/>
                <a:cs typeface="Arial Narrow"/>
              </a:rPr>
              <a:t> </a:t>
            </a:r>
            <a:r>
              <a:rPr sz="1850" spc="80" dirty="0">
                <a:latin typeface="Arial Narrow"/>
                <a:cs typeface="Arial Narrow"/>
              </a:rPr>
              <a:t>ДЕ</a:t>
            </a:r>
            <a:r>
              <a:rPr sz="1850" spc="70" dirty="0">
                <a:latin typeface="Arial Narrow"/>
                <a:cs typeface="Arial Narrow"/>
              </a:rPr>
              <a:t>Т</a:t>
            </a:r>
            <a:r>
              <a:rPr sz="1850" spc="75" dirty="0">
                <a:latin typeface="Arial Narrow"/>
                <a:cs typeface="Arial Narrow"/>
              </a:rPr>
              <a:t>Е</a:t>
            </a:r>
            <a:r>
              <a:rPr sz="1850" dirty="0">
                <a:latin typeface="Arial Narrow"/>
                <a:cs typeface="Arial Narrow"/>
              </a:rPr>
              <a:t>Й	</a:t>
            </a:r>
            <a:r>
              <a:rPr sz="1275" baseline="29411" dirty="0">
                <a:latin typeface="Times New Roman"/>
                <a:cs typeface="Times New Roman"/>
              </a:rPr>
              <a:t>д</a:t>
            </a:r>
            <a:r>
              <a:rPr sz="1275" spc="-15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о		м</a:t>
            </a:r>
            <a:r>
              <a:rPr sz="1275" spc="4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а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е </a:t>
            </a:r>
            <a:r>
              <a:rPr sz="1275" spc="6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п</a:t>
            </a:r>
            <a:r>
              <a:rPr sz="1275" spc="-15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о </a:t>
            </a:r>
            <a:r>
              <a:rPr sz="1275" spc="89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п</a:t>
            </a:r>
            <a:r>
              <a:rPr sz="1275" spc="-5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р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о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м о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к</a:t>
            </a:r>
            <a:r>
              <a:rPr sz="1275" spc="-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о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д</a:t>
            </a:r>
            <a:r>
              <a:rPr sz="1275" spc="-5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у </a:t>
            </a:r>
            <a:r>
              <a:rPr sz="850" dirty="0">
                <a:latin typeface="Times New Roman"/>
                <a:cs typeface="Times New Roman"/>
              </a:rPr>
              <a:t>P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K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V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spc="100" dirty="0">
                <a:latin typeface="Times New Roman"/>
                <a:cs typeface="Times New Roman"/>
              </a:rPr>
              <a:t>S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1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M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</a:p>
          <a:p>
            <a:pPr marL="4420870" algn="ctr">
              <a:lnSpc>
                <a:spcPts val="740"/>
              </a:lnSpc>
            </a:pP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</a:t>
            </a:r>
            <a:r>
              <a:rPr sz="850" spc="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К</a:t>
            </a:r>
            <a:r>
              <a:rPr sz="850" spc="45" dirty="0">
                <a:latin typeface="Times New Roman"/>
                <a:cs typeface="Times New Roman"/>
              </a:rPr>
              <a:t>О</a:t>
            </a:r>
            <a:r>
              <a:rPr sz="850" spc="30" dirty="0">
                <a:latin typeface="Times New Roman"/>
                <a:cs typeface="Times New Roman"/>
              </a:rPr>
              <a:t>Г</a:t>
            </a:r>
            <a:r>
              <a:rPr sz="850" dirty="0">
                <a:latin typeface="Times New Roman"/>
                <a:cs typeface="Times New Roman"/>
              </a:rPr>
              <a:t>9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щ</a:t>
            </a:r>
            <a:r>
              <a:rPr sz="850" spc="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1485900">
              <a:lnSpc>
                <a:spcPts val="1455"/>
              </a:lnSpc>
              <a:tabLst>
                <a:tab pos="8152765" algn="l"/>
              </a:tabLst>
            </a:pPr>
            <a:r>
              <a:rPr sz="1500" dirty="0">
                <a:latin typeface="Arial Narrow"/>
                <a:cs typeface="Arial Narrow"/>
              </a:rPr>
              <a:t>КИНО</a:t>
            </a:r>
            <a:r>
              <a:rPr sz="1500" spc="110" dirty="0">
                <a:latin typeface="Arial Narrow"/>
                <a:cs typeface="Arial Narrow"/>
              </a:rPr>
              <a:t> </a:t>
            </a:r>
            <a:r>
              <a:rPr sz="1500" dirty="0">
                <a:latin typeface="Arial Narrow"/>
                <a:cs typeface="Arial Narrow"/>
              </a:rPr>
              <a:t>ОНЛАЙН	</a:t>
            </a:r>
            <a:r>
              <a:rPr sz="1050" b="1" baseline="-11904" dirty="0">
                <a:latin typeface="Constantia"/>
                <a:cs typeface="Constantia"/>
              </a:rPr>
              <a:t>с</a:t>
            </a:r>
            <a:r>
              <a:rPr sz="1050" b="1" spc="60" baseline="-11904" dirty="0">
                <a:latin typeface="Constantia"/>
                <a:cs typeface="Constantia"/>
              </a:rPr>
              <a:t> </a:t>
            </a:r>
            <a:r>
              <a:rPr sz="1050" b="1" baseline="-11904" dirty="0">
                <a:latin typeface="Constantia"/>
                <a:cs typeface="Constantia"/>
              </a:rPr>
              <a:t>а</a:t>
            </a:r>
            <a:r>
              <a:rPr sz="1050" b="1" spc="89" baseline="-11904" dirty="0">
                <a:latin typeface="Constantia"/>
                <a:cs typeface="Constantia"/>
              </a:rPr>
              <a:t> </a:t>
            </a:r>
            <a:r>
              <a:rPr sz="1050" b="1" baseline="-11904" dirty="0">
                <a:latin typeface="Constantia"/>
                <a:cs typeface="Constantia"/>
              </a:rPr>
              <a:t>й </a:t>
            </a:r>
            <a:r>
              <a:rPr sz="1050" b="1" spc="-82" baseline="-11904" dirty="0">
                <a:latin typeface="Constantia"/>
                <a:cs typeface="Constantia"/>
              </a:rPr>
              <a:t> </a:t>
            </a:r>
            <a:r>
              <a:rPr sz="1050" b="1" baseline="-11904" dirty="0">
                <a:latin typeface="Constantia"/>
                <a:cs typeface="Constantia"/>
              </a:rPr>
              <a:t>т</a:t>
            </a:r>
            <a:endParaRPr sz="1050" baseline="-11904" dirty="0">
              <a:latin typeface="Constantia"/>
              <a:cs typeface="Constantia"/>
            </a:endParaRPr>
          </a:p>
          <a:p>
            <a:pPr marL="7819390">
              <a:lnSpc>
                <a:spcPts val="1120"/>
              </a:lnSpc>
              <a:tabLst>
                <a:tab pos="10752455" algn="l"/>
              </a:tabLst>
            </a:pPr>
            <a:r>
              <a:rPr sz="850" dirty="0">
                <a:latin typeface="Times New Roman"/>
                <a:cs typeface="Times New Roman"/>
              </a:rPr>
              <a:t>h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d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-1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k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n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p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k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-140" dirty="0">
                <a:latin typeface="Times New Roman"/>
                <a:cs typeface="Times New Roman"/>
              </a:rPr>
              <a:t> </a:t>
            </a:r>
            <a:r>
              <a:rPr sz="850" spc="95" dirty="0">
                <a:latin typeface="Times New Roman"/>
                <a:cs typeface="Times New Roman"/>
              </a:rPr>
              <a:t>r</a:t>
            </a:r>
            <a:r>
              <a:rPr sz="850" dirty="0">
                <a:latin typeface="Times New Roman"/>
                <a:cs typeface="Times New Roman"/>
              </a:rPr>
              <a:t>u	</a:t>
            </a:r>
            <a:r>
              <a:rPr sz="1800" baseline="6944" dirty="0">
                <a:latin typeface="Times New Roman"/>
                <a:cs typeface="Times New Roman"/>
              </a:rPr>
              <a:t>о</a:t>
            </a:r>
            <a:r>
              <a:rPr sz="1800" spc="-195" baseline="6944" dirty="0">
                <a:latin typeface="Times New Roman"/>
                <a:cs typeface="Times New Roman"/>
              </a:rPr>
              <a:t> </a:t>
            </a:r>
            <a:r>
              <a:rPr sz="1800" baseline="6944" dirty="0">
                <a:latin typeface="Times New Roman"/>
                <a:cs typeface="Times New Roman"/>
              </a:rPr>
              <a:t>к</a:t>
            </a:r>
            <a:r>
              <a:rPr sz="1800" spc="-217" baseline="6944" dirty="0">
                <a:latin typeface="Times New Roman"/>
                <a:cs typeface="Times New Roman"/>
              </a:rPr>
              <a:t> </a:t>
            </a:r>
            <a:r>
              <a:rPr sz="1800" baseline="6944" dirty="0">
                <a:latin typeface="Times New Roman"/>
                <a:cs typeface="Times New Roman"/>
              </a:rPr>
              <a:t>к</a:t>
            </a:r>
            <a:r>
              <a:rPr sz="1800" spc="-225" baseline="6944" dirty="0">
                <a:latin typeface="Times New Roman"/>
                <a:cs typeface="Times New Roman"/>
              </a:rPr>
              <a:t> </a:t>
            </a:r>
            <a:r>
              <a:rPr sz="1800" baseline="6944" dirty="0">
                <a:latin typeface="Times New Roman"/>
                <a:cs typeface="Times New Roman"/>
              </a:rPr>
              <a:t>о</a:t>
            </a:r>
          </a:p>
          <a:p>
            <a:pPr marL="10325100" marR="591820" algn="ctr">
              <a:lnSpc>
                <a:spcPts val="830"/>
              </a:lnSpc>
              <a:spcBef>
                <a:spcPts val="50"/>
              </a:spcBef>
            </a:pP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и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 п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10287000" marR="521970" algn="ctr">
              <a:lnSpc>
                <a:spcPts val="900"/>
              </a:lnSpc>
              <a:spcBef>
                <a:spcPts val="85"/>
              </a:spcBef>
            </a:pP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м </a:t>
            </a:r>
            <a:r>
              <a:rPr sz="850" spc="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 о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 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spc="100" dirty="0">
                <a:latin typeface="Times New Roman"/>
                <a:cs typeface="Times New Roman"/>
              </a:rPr>
              <a:t>т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»</a:t>
            </a:r>
          </a:p>
          <a:p>
            <a:pPr marL="4180840">
              <a:lnSpc>
                <a:spcPts val="894"/>
              </a:lnSpc>
              <a:tabLst>
                <a:tab pos="10191115" algn="l"/>
              </a:tabLst>
            </a:pPr>
            <a:r>
              <a:rPr sz="1275" baseline="6535" dirty="0">
                <a:latin typeface="Times New Roman"/>
                <a:cs typeface="Times New Roman"/>
              </a:rPr>
              <a:t>М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О</a:t>
            </a:r>
            <a:r>
              <a:rPr sz="1275" spc="-13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Я</a:t>
            </a:r>
            <a:r>
              <a:rPr sz="1275" spc="-15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157" baseline="6535" dirty="0">
                <a:latin typeface="Times New Roman"/>
                <a:cs typeface="Times New Roman"/>
              </a:rPr>
              <a:t> </a:t>
            </a:r>
            <a:r>
              <a:rPr sz="1275" spc="67" baseline="6535" dirty="0">
                <a:latin typeface="Times New Roman"/>
                <a:cs typeface="Times New Roman"/>
              </a:rPr>
              <a:t>.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15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У	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Constantia"/>
                <a:cs typeface="Constantia"/>
              </a:rPr>
              <a:t>1</a:t>
            </a:r>
            <a:r>
              <a:rPr sz="1100" dirty="0">
                <a:latin typeface="Constantia"/>
                <a:cs typeface="Constantia"/>
              </a:rPr>
              <a:t>2</a:t>
            </a:r>
            <a:r>
              <a:rPr sz="1100" spc="-65" dirty="0">
                <a:latin typeface="Constantia"/>
                <a:cs typeface="Constantia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9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onstantia"/>
                <a:cs typeface="Constantia"/>
              </a:rPr>
              <a:t>1</a:t>
            </a:r>
            <a:r>
              <a:rPr sz="1100" spc="45" dirty="0">
                <a:latin typeface="Constantia"/>
                <a:cs typeface="Constantia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*</a:t>
            </a:r>
          </a:p>
          <a:p>
            <a:pPr marR="3148965" algn="ctr">
              <a:lnSpc>
                <a:spcPts val="835"/>
              </a:lnSpc>
            </a:pP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85" dirty="0">
                <a:latin typeface="Times New Roman"/>
                <a:cs typeface="Times New Roman"/>
              </a:rPr>
              <a:t> </a:t>
            </a:r>
            <a:r>
              <a:rPr sz="850" spc="-90" dirty="0">
                <a:latin typeface="Times New Roman"/>
                <a:cs typeface="Times New Roman"/>
              </a:rPr>
              <a:t>Р</a:t>
            </a:r>
            <a:r>
              <a:rPr sz="850" spc="45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•</a:t>
            </a:r>
            <a:r>
              <a:rPr sz="850" spc="-1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</a:p>
          <a:p>
            <a:pPr marL="3638550">
              <a:lnSpc>
                <a:spcPts val="900"/>
              </a:lnSpc>
              <a:tabLst>
                <a:tab pos="10790555" algn="l"/>
              </a:tabLst>
            </a:pP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00" b="1" i="1" spc="95" dirty="0">
                <a:latin typeface="Franklin Gothic Heavy"/>
                <a:cs typeface="Franklin Gothic Heavy"/>
              </a:rPr>
              <a:t>A</a:t>
            </a:r>
            <a:r>
              <a:rPr sz="800" b="1" i="1" spc="-5" dirty="0">
                <a:latin typeface="Franklin Gothic Heavy"/>
                <a:cs typeface="Franklin Gothic Heavy"/>
              </a:rPr>
              <a:t>S</a:t>
            </a:r>
            <a:r>
              <a:rPr sz="800" b="1" i="1" dirty="0">
                <a:latin typeface="Franklin Gothic Heavy"/>
                <a:cs typeface="Franklin Gothic Heavy"/>
              </a:rPr>
              <a:t> </a:t>
            </a:r>
            <a:r>
              <a:rPr sz="800" b="1" i="1" spc="-85" dirty="0">
                <a:latin typeface="Franklin Gothic Heavy"/>
                <a:cs typeface="Franklin Gothic Heavy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 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	</a:t>
            </a:r>
            <a:r>
              <a:rPr sz="1050" b="1" baseline="15873" dirty="0">
                <a:latin typeface="Constantia"/>
                <a:cs typeface="Constantia"/>
              </a:rPr>
              <a:t>С</a:t>
            </a:r>
            <a:r>
              <a:rPr sz="1050" b="1" spc="67" baseline="15873" dirty="0">
                <a:latin typeface="Constantia"/>
                <a:cs typeface="Constantia"/>
              </a:rPr>
              <a:t> </a:t>
            </a:r>
            <a:r>
              <a:rPr sz="1050" b="1" baseline="15873" dirty="0">
                <a:latin typeface="Constantia"/>
                <a:cs typeface="Constantia"/>
              </a:rPr>
              <a:t>а й</a:t>
            </a:r>
            <a:r>
              <a:rPr sz="1050" b="1" spc="52" baseline="15873" dirty="0">
                <a:latin typeface="Constantia"/>
                <a:cs typeface="Constantia"/>
              </a:rPr>
              <a:t> </a:t>
            </a:r>
            <a:r>
              <a:rPr sz="1050" b="1" baseline="15873" dirty="0">
                <a:latin typeface="Constantia"/>
                <a:cs typeface="Constantia"/>
              </a:rPr>
              <a:t>т</a:t>
            </a:r>
            <a:endParaRPr sz="1050" baseline="15873" dirty="0">
              <a:latin typeface="Constantia"/>
              <a:cs typeface="Constantia"/>
            </a:endParaRPr>
          </a:p>
          <a:p>
            <a:pPr marL="3858260">
              <a:lnSpc>
                <a:spcPts val="940"/>
              </a:lnSpc>
              <a:tabLst>
                <a:tab pos="10695305" algn="l"/>
              </a:tabLst>
            </a:pP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	</a:t>
            </a:r>
            <a:r>
              <a:rPr sz="1275" baseline="13071" dirty="0">
                <a:latin typeface="Times New Roman"/>
                <a:cs typeface="Times New Roman"/>
              </a:rPr>
              <a:t>o</a:t>
            </a:r>
            <a:r>
              <a:rPr sz="1275" spc="-12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k</a:t>
            </a:r>
            <a:r>
              <a:rPr sz="1275" spc="-12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k</a:t>
            </a:r>
            <a:r>
              <a:rPr sz="1275" spc="-12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o</a:t>
            </a:r>
            <a:r>
              <a:rPr sz="1275" spc="-120" baseline="13071" dirty="0">
                <a:latin typeface="Times New Roman"/>
                <a:cs typeface="Times New Roman"/>
              </a:rPr>
              <a:t> </a:t>
            </a:r>
            <a:r>
              <a:rPr sz="1275" spc="104" baseline="13071" dirty="0">
                <a:latin typeface="Times New Roman"/>
                <a:cs typeface="Times New Roman"/>
              </a:rPr>
              <a:t>.</a:t>
            </a:r>
            <a:r>
              <a:rPr sz="1275" spc="127" baseline="13071" dirty="0">
                <a:latin typeface="Times New Roman"/>
                <a:cs typeface="Times New Roman"/>
              </a:rPr>
              <a:t>r</a:t>
            </a:r>
            <a:r>
              <a:rPr sz="1275" baseline="13071" dirty="0">
                <a:latin typeface="Times New Roman"/>
                <a:cs typeface="Times New Roman"/>
              </a:rPr>
              <a:t>v</a:t>
            </a:r>
          </a:p>
          <a:p>
            <a:pPr marL="3638550" marR="6811645" algn="ctr">
              <a:lnSpc>
                <a:spcPts val="900"/>
              </a:lnSpc>
              <a:spcBef>
                <a:spcPts val="110"/>
              </a:spcBef>
            </a:pPr>
            <a:r>
              <a:rPr sz="850" dirty="0">
                <a:latin typeface="Times New Roman"/>
                <a:cs typeface="Times New Roman"/>
              </a:rPr>
              <a:t>к 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5</a:t>
            </a:r>
            <a:r>
              <a:rPr sz="850" spc="-125" dirty="0">
                <a:latin typeface="Times New Roman"/>
                <a:cs typeface="Times New Roman"/>
              </a:rPr>
              <a:t> </a:t>
            </a:r>
            <a:r>
              <a:rPr sz="850" spc="60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D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spc="60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D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M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</a:p>
          <a:p>
            <a:pPr marL="3914140" marR="7089140" algn="ctr">
              <a:lnSpc>
                <a:spcPts val="900"/>
              </a:lnSpc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 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</a:p>
          <a:p>
            <a:pPr marR="3176270" algn="ctr">
              <a:lnSpc>
                <a:spcPts val="890"/>
              </a:lnSpc>
            </a:pP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1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.</a:t>
            </a:r>
            <a:r>
              <a:rPr sz="850" dirty="0">
                <a:latin typeface="Times New Roman"/>
                <a:cs typeface="Times New Roman"/>
              </a:rPr>
              <a:t>0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4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spc="60" dirty="0">
                <a:latin typeface="Times New Roman"/>
                <a:cs typeface="Times New Roman"/>
              </a:rPr>
              <a:t>.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</a:p>
          <a:p>
            <a:pPr marR="3178175" algn="ctr">
              <a:lnSpc>
                <a:spcPts val="795"/>
              </a:lnSpc>
              <a:spcBef>
                <a:spcPts val="700"/>
              </a:spcBef>
            </a:pPr>
            <a:r>
              <a:rPr sz="700" b="1" dirty="0">
                <a:latin typeface="Constantia"/>
                <a:cs typeface="Constantia"/>
              </a:rPr>
              <a:t>С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й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endParaRPr sz="700" dirty="0">
              <a:latin typeface="Constantia"/>
              <a:cs typeface="Constantia"/>
            </a:endParaRPr>
          </a:p>
          <a:p>
            <a:pPr marR="3176905" algn="ctr">
              <a:lnSpc>
                <a:spcPts val="975"/>
              </a:lnSpc>
            </a:pPr>
            <a:r>
              <a:rPr sz="850" dirty="0">
                <a:latin typeface="Times New Roman"/>
                <a:cs typeface="Times New Roman"/>
              </a:rPr>
              <a:t>m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-125" dirty="0">
                <a:latin typeface="Times New Roman"/>
                <a:cs typeface="Times New Roman"/>
              </a:rPr>
              <a:t> </a:t>
            </a:r>
            <a:r>
              <a:rPr sz="850" spc="90" dirty="0">
                <a:latin typeface="Times New Roman"/>
                <a:cs typeface="Times New Roman"/>
              </a:rPr>
              <a:t>t</a:t>
            </a:r>
            <a:r>
              <a:rPr sz="850" dirty="0">
                <a:latin typeface="Times New Roman"/>
                <a:cs typeface="Times New Roman"/>
              </a:rPr>
              <a:t>v</a:t>
            </a: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R="2469515" algn="ctr">
              <a:lnSpc>
                <a:spcPts val="1345"/>
              </a:lnSpc>
            </a:pPr>
            <a:r>
              <a:rPr sz="1200" spc="100" dirty="0">
                <a:latin typeface="Times New Roman"/>
                <a:cs typeface="Times New Roman"/>
              </a:rPr>
              <a:t>ки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-105" dirty="0">
                <a:latin typeface="Times New Roman"/>
                <a:cs typeface="Times New Roman"/>
              </a:rPr>
              <a:t>О</a:t>
            </a:r>
            <a:r>
              <a:rPr sz="1200" spc="-90" dirty="0">
                <a:latin typeface="Times New Roman"/>
                <a:cs typeface="Times New Roman"/>
              </a:rPr>
              <a:t>С</a:t>
            </a:r>
            <a:r>
              <a:rPr sz="1200" spc="-85" dirty="0">
                <a:latin typeface="Times New Roman"/>
                <a:cs typeface="Times New Roman"/>
              </a:rPr>
              <a:t>Т</a:t>
            </a:r>
            <a:r>
              <a:rPr sz="1200" spc="-100" dirty="0">
                <a:latin typeface="Times New Roman"/>
                <a:cs typeface="Times New Roman"/>
              </a:rPr>
              <a:t>У</a:t>
            </a:r>
            <a:r>
              <a:rPr sz="1200" spc="-95" dirty="0">
                <a:latin typeface="Times New Roman"/>
                <a:cs typeface="Times New Roman"/>
              </a:rPr>
              <a:t>Д</a:t>
            </a:r>
            <a:r>
              <a:rPr sz="1200" spc="9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а</a:t>
            </a:r>
          </a:p>
          <a:p>
            <a:pPr marL="4114800" indent="-67310">
              <a:lnSpc>
                <a:spcPts val="905"/>
              </a:lnSpc>
              <a:buFont typeface="Times New Roman"/>
              <a:buChar char="•"/>
              <a:tabLst>
                <a:tab pos="4115435" algn="l"/>
              </a:tabLst>
            </a:pP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*</a:t>
            </a:r>
          </a:p>
          <a:p>
            <a:pPr marR="2471420" algn="ctr">
              <a:lnSpc>
                <a:spcPts val="940"/>
              </a:lnSpc>
            </a:pP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spc="70" dirty="0">
                <a:latin typeface="Times New Roman"/>
                <a:cs typeface="Times New Roman"/>
              </a:rPr>
              <a:t>'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</a:p>
          <a:p>
            <a:pPr marR="2481580" algn="ctr">
              <a:lnSpc>
                <a:spcPts val="600"/>
              </a:lnSpc>
            </a:pPr>
            <a:r>
              <a:rPr sz="850" dirty="0">
                <a:latin typeface="Times New Roman"/>
                <a:cs typeface="Times New Roman"/>
              </a:rPr>
              <a:t>V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spc="80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m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 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</a:p>
          <a:p>
            <a:pPr marL="200025" algn="ctr">
              <a:lnSpc>
                <a:spcPts val="1335"/>
              </a:lnSpc>
              <a:tabLst>
                <a:tab pos="2914015" algn="l"/>
                <a:tab pos="8963025" algn="l"/>
              </a:tabLst>
            </a:pPr>
            <a:r>
              <a:rPr sz="1575" b="1" spc="15" baseline="7936" dirty="0">
                <a:latin typeface="Arial Narrow"/>
                <a:cs typeface="Arial Narrow"/>
              </a:rPr>
              <a:t>ВАЖ</a:t>
            </a:r>
            <a:r>
              <a:rPr sz="1575" b="1" baseline="7936" dirty="0">
                <a:latin typeface="Arial Narrow"/>
                <a:cs typeface="Arial Narrow"/>
              </a:rPr>
              <a:t>НО	</a:t>
            </a:r>
            <a:r>
              <a:rPr sz="850" spc="10" dirty="0">
                <a:latin typeface="Times New Roman"/>
                <a:cs typeface="Times New Roman"/>
              </a:rPr>
              <a:t>•</a:t>
            </a:r>
            <a:r>
              <a:rPr sz="850" dirty="0">
                <a:latin typeface="Times New Roman"/>
                <a:cs typeface="Times New Roman"/>
              </a:rPr>
              <a:t>&lt;Со*о</a:t>
            </a:r>
            <a:r>
              <a:rPr sz="850" spc="80" dirty="0">
                <a:latin typeface="Times New Roman"/>
                <a:cs typeface="Times New Roman"/>
              </a:rPr>
              <a:t>э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spc="90" dirty="0">
                <a:latin typeface="Times New Roman"/>
                <a:cs typeface="Times New Roman"/>
              </a:rPr>
              <a:t>т</a:t>
            </a:r>
            <a:r>
              <a:rPr sz="850" spc="100" dirty="0">
                <a:latin typeface="Times New Roman"/>
                <a:cs typeface="Times New Roman"/>
              </a:rPr>
              <a:t>к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spc="45" dirty="0">
                <a:latin typeface="Times New Roman"/>
                <a:cs typeface="Times New Roman"/>
              </a:rPr>
              <a:t>н</a:t>
            </a:r>
            <a:r>
              <a:rPr sz="850" spc="40" dirty="0">
                <a:latin typeface="Times New Roman"/>
                <a:cs typeface="Times New Roman"/>
              </a:rPr>
              <a:t>»</a:t>
            </a:r>
            <a:r>
              <a:rPr sz="850" dirty="0">
                <a:latin typeface="Times New Roman"/>
                <a:cs typeface="Times New Roman"/>
              </a:rPr>
              <a:t>.	</a:t>
            </a:r>
            <a:r>
              <a:rPr sz="2175" spc="-202" baseline="-5747" dirty="0">
                <a:latin typeface="Times New Roman"/>
                <a:cs typeface="Times New Roman"/>
              </a:rPr>
              <a:t>r</a:t>
            </a:r>
            <a:r>
              <a:rPr sz="2175" spc="-352" baseline="-5747" dirty="0">
                <a:latin typeface="Times New Roman"/>
                <a:cs typeface="Times New Roman"/>
              </a:rPr>
              <a:t>P</a:t>
            </a:r>
            <a:r>
              <a:rPr sz="2175" spc="-555" baseline="-5747" dirty="0">
                <a:latin typeface="Times New Roman"/>
                <a:cs typeface="Times New Roman"/>
              </a:rPr>
              <a:t>M</a:t>
            </a:r>
            <a:r>
              <a:rPr sz="2175" spc="-457" baseline="-5747" dirty="0">
                <a:latin typeface="Times New Roman"/>
                <a:cs typeface="Times New Roman"/>
              </a:rPr>
              <a:t>K</a:t>
            </a:r>
            <a:r>
              <a:rPr sz="2175" spc="-450" baseline="-5747" dirty="0">
                <a:latin typeface="Times New Roman"/>
                <a:cs typeface="Times New Roman"/>
              </a:rPr>
              <a:t>O</a:t>
            </a:r>
            <a:r>
              <a:rPr sz="2175" spc="-292" baseline="-5747" dirty="0">
                <a:latin typeface="Times New Roman"/>
                <a:cs typeface="Times New Roman"/>
              </a:rPr>
              <a:t>^</a:t>
            </a:r>
            <a:r>
              <a:rPr sz="2175" spc="-209" baseline="-5747" dirty="0">
                <a:latin typeface="Times New Roman"/>
                <a:cs typeface="Times New Roman"/>
              </a:rPr>
              <a:t>I</a:t>
            </a:r>
            <a:r>
              <a:rPr sz="2175" spc="-450" baseline="-5747" dirty="0">
                <a:latin typeface="Times New Roman"/>
                <a:cs typeface="Times New Roman"/>
              </a:rPr>
              <a:t>w</a:t>
            </a:r>
            <a:r>
              <a:rPr sz="2175" spc="-307" baseline="-5747" dirty="0">
                <a:latin typeface="Times New Roman"/>
                <a:cs typeface="Times New Roman"/>
              </a:rPr>
              <a:t>»</a:t>
            </a:r>
            <a:r>
              <a:rPr sz="2175" baseline="-5747" dirty="0">
                <a:latin typeface="Times New Roman"/>
                <a:cs typeface="Times New Roman"/>
              </a:rPr>
              <a:t>'</a:t>
            </a:r>
          </a:p>
          <a:p>
            <a:pPr marL="4324350">
              <a:lnSpc>
                <a:spcPts val="915"/>
              </a:lnSpc>
              <a:tabLst>
                <a:tab pos="9200515" algn="l"/>
              </a:tabLst>
            </a:pPr>
            <a:r>
              <a:rPr sz="1275" baseline="9803" dirty="0">
                <a:latin typeface="Times New Roman"/>
                <a:cs typeface="Times New Roman"/>
              </a:rPr>
              <a:t>З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 </a:t>
            </a:r>
            <a:r>
              <a:rPr sz="1275" spc="14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п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о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г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</a:t>
            </a:r>
            <a:r>
              <a:rPr sz="1275" spc="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 о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й	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 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#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%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</a:p>
          <a:p>
            <a:pPr marL="1009650">
              <a:lnSpc>
                <a:spcPts val="735"/>
              </a:lnSpc>
              <a:tabLst>
                <a:tab pos="4342765" algn="l"/>
                <a:tab pos="9448165" algn="l"/>
              </a:tabLst>
            </a:pPr>
            <a:r>
              <a:rPr sz="1050" b="1" baseline="31746" dirty="0">
                <a:latin typeface="Constantia"/>
                <a:cs typeface="Constantia"/>
              </a:rPr>
              <a:t>п</a:t>
            </a:r>
            <a:r>
              <a:rPr sz="1050" b="1" spc="82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о</a:t>
            </a:r>
            <a:r>
              <a:rPr sz="1050" b="1" spc="75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м </a:t>
            </a:r>
            <a:r>
              <a:rPr sz="1050" b="1" spc="-127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н</a:t>
            </a:r>
            <a:r>
              <a:rPr sz="1050" b="1" spc="112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и</a:t>
            </a:r>
            <a:r>
              <a:rPr sz="1050" b="1" spc="104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т</a:t>
            </a:r>
            <a:r>
              <a:rPr sz="1050" b="1" spc="22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е</a:t>
            </a:r>
            <a:r>
              <a:rPr sz="1050" b="1" spc="37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, </a:t>
            </a:r>
            <a:r>
              <a:rPr sz="1050" b="1" spc="-7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ч</a:t>
            </a:r>
            <a:r>
              <a:rPr sz="1050" b="1" spc="60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т</a:t>
            </a:r>
            <a:r>
              <a:rPr sz="1050" b="1" spc="15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о   </a:t>
            </a:r>
            <a:r>
              <a:rPr sz="1050" baseline="31746" dirty="0">
                <a:latin typeface="Arial Narrow"/>
                <a:cs typeface="Arial Narrow"/>
              </a:rPr>
              <a:t>9 </a:t>
            </a:r>
            <a:r>
              <a:rPr sz="1050" spc="-60" baseline="31746" dirty="0">
                <a:latin typeface="Arial Narrow"/>
                <a:cs typeface="Arial Narrow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р</a:t>
            </a:r>
            <a:r>
              <a:rPr sz="1050" b="1" spc="-60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в</a:t>
            </a:r>
            <a:r>
              <a:rPr sz="1050" b="1" spc="-97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Н</a:t>
            </a:r>
            <a:r>
              <a:rPr sz="1050" b="1" spc="-7" baseline="31746" dirty="0">
                <a:latin typeface="Constantia"/>
                <a:cs typeface="Constantia"/>
              </a:rPr>
              <a:t> </a:t>
            </a:r>
            <a:r>
              <a:rPr sz="1050" b="1" baseline="31746" dirty="0">
                <a:latin typeface="Constantia"/>
                <a:cs typeface="Constantia"/>
              </a:rPr>
              <a:t>Й	</a:t>
            </a:r>
            <a:r>
              <a:rPr sz="1275" baseline="6535" dirty="0">
                <a:latin typeface="Times New Roman"/>
                <a:cs typeface="Times New Roman"/>
              </a:rPr>
              <a:t>м</a:t>
            </a:r>
            <a:r>
              <a:rPr sz="1275" spc="-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о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ж</a:t>
            </a:r>
            <a:r>
              <a:rPr sz="1275" spc="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о 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с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л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д</a:t>
            </a:r>
            <a:r>
              <a:rPr sz="1275" spc="-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-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ь	</a:t>
            </a:r>
            <a:r>
              <a:rPr sz="850" dirty="0">
                <a:latin typeface="Times New Roman"/>
                <a:cs typeface="Times New Roman"/>
              </a:rPr>
              <a:t>с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7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6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 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</a:p>
          <a:p>
            <a:pPr marL="226695" algn="ctr">
              <a:lnSpc>
                <a:spcPts val="1085"/>
              </a:lnSpc>
              <a:tabLst>
                <a:tab pos="3054985" algn="l"/>
                <a:tab pos="5723255" algn="l"/>
                <a:tab pos="8932545" algn="l"/>
              </a:tabLst>
            </a:pPr>
            <a:r>
              <a:rPr sz="1050" b="1" baseline="27777" dirty="0">
                <a:latin typeface="Constantia"/>
                <a:cs typeface="Constantia"/>
              </a:rPr>
              <a:t>ы</a:t>
            </a:r>
            <a:r>
              <a:rPr sz="1050" b="1" spc="104" baseline="27777" dirty="0">
                <a:latin typeface="Constantia"/>
                <a:cs typeface="Constantia"/>
              </a:rPr>
              <a:t> </a:t>
            </a:r>
            <a:r>
              <a:rPr sz="1050" b="1" baseline="27777" dirty="0">
                <a:latin typeface="Constantia"/>
                <a:cs typeface="Constantia"/>
              </a:rPr>
              <a:t>а</a:t>
            </a:r>
            <a:r>
              <a:rPr sz="1050" b="1" spc="-30" baseline="27777" dirty="0">
                <a:latin typeface="Constantia"/>
                <a:cs typeface="Constantia"/>
              </a:rPr>
              <a:t> </a:t>
            </a:r>
            <a:r>
              <a:rPr sz="1050" b="1" baseline="27777" dirty="0">
                <a:latin typeface="Constantia"/>
                <a:cs typeface="Constantia"/>
              </a:rPr>
              <a:t>х</a:t>
            </a:r>
            <a:r>
              <a:rPr sz="1050" b="1" spc="-37" baseline="27777" dirty="0">
                <a:latin typeface="Constantia"/>
                <a:cs typeface="Constantia"/>
              </a:rPr>
              <a:t> </a:t>
            </a:r>
            <a:r>
              <a:rPr sz="1050" b="1" baseline="27777" dirty="0">
                <a:latin typeface="Constantia"/>
                <a:cs typeface="Constantia"/>
              </a:rPr>
              <a:t>о ж</a:t>
            </a:r>
            <a:r>
              <a:rPr sz="1050" b="1" spc="97" baseline="27777" dirty="0">
                <a:latin typeface="Constantia"/>
                <a:cs typeface="Constantia"/>
              </a:rPr>
              <a:t> </a:t>
            </a:r>
            <a:r>
              <a:rPr sz="1050" b="1" baseline="27777" dirty="0">
                <a:latin typeface="Constantia"/>
                <a:cs typeface="Constantia"/>
              </a:rPr>
              <a:t>д</a:t>
            </a:r>
            <a:r>
              <a:rPr sz="1050" b="1" spc="-15" baseline="27777" dirty="0">
                <a:latin typeface="Constantia"/>
                <a:cs typeface="Constantia"/>
              </a:rPr>
              <a:t> </a:t>
            </a:r>
            <a:r>
              <a:rPr sz="1050" b="1" baseline="27777" dirty="0">
                <a:latin typeface="Constantia"/>
                <a:cs typeface="Constantia"/>
              </a:rPr>
              <a:t>в</a:t>
            </a:r>
            <a:r>
              <a:rPr sz="1050" b="1" spc="-22" baseline="27777" dirty="0">
                <a:latin typeface="Constantia"/>
                <a:cs typeface="Constantia"/>
              </a:rPr>
              <a:t> </a:t>
            </a:r>
            <a:r>
              <a:rPr sz="1050" b="1" baseline="27777" dirty="0">
                <a:latin typeface="Constantia"/>
                <a:cs typeface="Constantia"/>
              </a:rPr>
              <a:t>ы </a:t>
            </a:r>
            <a:r>
              <a:rPr sz="1050" b="1" spc="-44" baseline="27777" dirty="0">
                <a:latin typeface="Constantia"/>
                <a:cs typeface="Constantia"/>
              </a:rPr>
              <a:t> </a:t>
            </a:r>
            <a:r>
              <a:rPr sz="1050" b="1" baseline="27777" dirty="0">
                <a:latin typeface="Constantia"/>
                <a:cs typeface="Constantia"/>
              </a:rPr>
              <a:t>и</a:t>
            </a:r>
            <a:r>
              <a:rPr sz="1050" b="1" spc="44" baseline="27777" dirty="0">
                <a:latin typeface="Constantia"/>
                <a:cs typeface="Constantia"/>
              </a:rPr>
              <a:t> </a:t>
            </a:r>
            <a:r>
              <a:rPr sz="1050" b="1" baseline="27777" dirty="0">
                <a:latin typeface="Constantia"/>
                <a:cs typeface="Constantia"/>
              </a:rPr>
              <a:t>а	</a:t>
            </a:r>
            <a:r>
              <a:rPr sz="850" dirty="0">
                <a:latin typeface="Times New Roman"/>
                <a:cs typeface="Times New Roman"/>
              </a:rPr>
              <a:t>н э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spc="85" dirty="0">
                <a:latin typeface="Times New Roman"/>
                <a:cs typeface="Times New Roman"/>
              </a:rPr>
              <a:t>д</a:t>
            </a:r>
            <a:r>
              <a:rPr sz="850" spc="90" dirty="0">
                <a:latin typeface="Times New Roman"/>
                <a:cs typeface="Times New Roman"/>
              </a:rPr>
              <a:t>й</a:t>
            </a:r>
            <a:r>
              <a:rPr sz="850" spc="70" dirty="0">
                <a:latin typeface="Times New Roman"/>
                <a:cs typeface="Times New Roman"/>
              </a:rPr>
              <a:t>т</a:t>
            </a:r>
            <a:r>
              <a:rPr sz="850" dirty="0">
                <a:latin typeface="Times New Roman"/>
                <a:cs typeface="Times New Roman"/>
              </a:rPr>
              <a:t>«	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</a:t>
            </a:r>
            <a:r>
              <a:rPr sz="1650" spc="187" baseline="-7575" dirty="0">
                <a:latin typeface="Constantia"/>
                <a:cs typeface="Constantia"/>
              </a:rPr>
              <a:t>1</a:t>
            </a:r>
            <a:r>
              <a:rPr sz="1650" baseline="-7575" dirty="0">
                <a:latin typeface="Constantia"/>
                <a:cs typeface="Constantia"/>
              </a:rPr>
              <a:t>6</a:t>
            </a:r>
            <a:r>
              <a:rPr sz="1650" spc="-97" baseline="-7575" dirty="0">
                <a:latin typeface="Constantia"/>
                <a:cs typeface="Constantia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.</a:t>
            </a:r>
            <a:r>
              <a:rPr sz="1275" spc="14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к</a:t>
            </a:r>
            <a:r>
              <a:rPr sz="1275" spc="-120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н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о</a:t>
            </a:r>
            <a:r>
              <a:rPr sz="1275" spc="-104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, </a:t>
            </a:r>
            <a:r>
              <a:rPr sz="1275" spc="-8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с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е</a:t>
            </a:r>
            <a:r>
              <a:rPr sz="1275" spc="-7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р</a:t>
            </a:r>
            <a:r>
              <a:rPr sz="1275" spc="-5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и</a:t>
            </a:r>
            <a:r>
              <a:rPr sz="1275" spc="-3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а</a:t>
            </a:r>
            <a:r>
              <a:rPr sz="1275" spc="-8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л</a:t>
            </a:r>
            <a:r>
              <a:rPr sz="1275" spc="-5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ы</a:t>
            </a:r>
          </a:p>
          <a:p>
            <a:pPr marL="2315210" indent="-1201420">
              <a:lnSpc>
                <a:spcPts val="1550"/>
              </a:lnSpc>
              <a:tabLst>
                <a:tab pos="4446905" algn="l"/>
                <a:tab pos="7115175" algn="l"/>
                <a:tab pos="9496425" algn="l"/>
              </a:tabLst>
            </a:pPr>
            <a:r>
              <a:rPr sz="1050" b="1" baseline="35714" dirty="0">
                <a:latin typeface="Constantia"/>
                <a:cs typeface="Constantia"/>
              </a:rPr>
              <a:t>э</a:t>
            </a:r>
            <a:r>
              <a:rPr sz="1050" b="1" spc="44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е   к</a:t>
            </a:r>
            <a:r>
              <a:rPr sz="1050" b="1" spc="60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о</a:t>
            </a:r>
            <a:r>
              <a:rPr sz="1050" b="1" spc="52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м</a:t>
            </a:r>
            <a:r>
              <a:rPr sz="1050" b="1" spc="97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п</a:t>
            </a:r>
            <a:r>
              <a:rPr sz="1050" b="1" spc="75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ь</a:t>
            </a:r>
            <a:r>
              <a:rPr sz="1050" b="1" spc="37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ю </a:t>
            </a:r>
            <a:r>
              <a:rPr sz="1050" b="1" spc="-75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т</a:t>
            </a:r>
            <a:r>
              <a:rPr sz="1050" b="1" spc="15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е</a:t>
            </a:r>
            <a:r>
              <a:rPr sz="1050" b="1" spc="22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р</a:t>
            </a:r>
            <a:r>
              <a:rPr sz="1050" b="1" spc="67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о</a:t>
            </a:r>
            <a:r>
              <a:rPr sz="1050" b="1" spc="52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м	</a:t>
            </a:r>
            <a:r>
              <a:rPr sz="1275" baseline="9803" dirty="0">
                <a:latin typeface="Times New Roman"/>
                <a:cs typeface="Times New Roman"/>
              </a:rPr>
              <a:t>к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7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о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11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у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д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	«</a:t>
            </a:r>
            <a:r>
              <a:rPr sz="1275" spc="-17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</a:t>
            </a:r>
            <a:r>
              <a:rPr sz="1275" spc="-5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О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Я </a:t>
            </a:r>
            <a:r>
              <a:rPr sz="1275" spc="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П</a:t>
            </a:r>
            <a:r>
              <a:rPr sz="1275" spc="-12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Л</a:t>
            </a:r>
            <a:r>
              <a:rPr sz="1275" spc="-13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spc="157" baseline="9803" dirty="0">
                <a:latin typeface="Times New Roman"/>
                <a:cs typeface="Times New Roman"/>
              </a:rPr>
              <a:t>Е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15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»	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1314450" indent="1000760">
              <a:lnSpc>
                <a:spcPts val="1885"/>
              </a:lnSpc>
              <a:tabLst>
                <a:tab pos="6209665" algn="l"/>
                <a:tab pos="9829165" algn="l"/>
              </a:tabLst>
            </a:pPr>
            <a:r>
              <a:rPr sz="8775" i="1" spc="-2100" baseline="-30864" dirty="0">
                <a:latin typeface="Arial Narrow"/>
                <a:cs typeface="Arial Narrow"/>
              </a:rPr>
              <a:t>1</a:t>
            </a:r>
            <a:r>
              <a:rPr sz="8775" i="1" baseline="-30864" dirty="0">
                <a:latin typeface="Arial Narrow"/>
                <a:cs typeface="Arial Narrow"/>
              </a:rPr>
              <a:t>к	</a:t>
            </a:r>
            <a:r>
              <a:rPr sz="1275" baseline="3267" dirty="0">
                <a:latin typeface="Times New Roman"/>
                <a:cs typeface="Times New Roman"/>
              </a:rPr>
              <a:t>С </a:t>
            </a:r>
            <a:r>
              <a:rPr sz="1275" spc="-142" baseline="3267" dirty="0">
                <a:latin typeface="Times New Roman"/>
                <a:cs typeface="Times New Roman"/>
              </a:rPr>
              <a:t> </a:t>
            </a:r>
            <a:r>
              <a:rPr sz="1275" spc="82" baseline="3267" dirty="0">
                <a:latin typeface="Times New Roman"/>
                <a:cs typeface="Times New Roman"/>
              </a:rPr>
              <a:t>1</a:t>
            </a:r>
            <a:r>
              <a:rPr sz="1275" baseline="3267" dirty="0">
                <a:latin typeface="Times New Roman"/>
                <a:cs typeface="Times New Roman"/>
              </a:rPr>
              <a:t>6 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м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3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 </a:t>
            </a:r>
            <a:r>
              <a:rPr sz="1275" spc="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 </a:t>
            </a:r>
            <a:r>
              <a:rPr sz="1275" spc="-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ж</a:t>
            </a:r>
            <a:r>
              <a:rPr sz="1275" spc="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   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ы</a:t>
            </a:r>
            <a:r>
              <a:rPr sz="1275" spc="-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 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б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ы</a:t>
            </a:r>
            <a:r>
              <a:rPr sz="1275" spc="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й	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ТВ</a:t>
            </a:r>
            <a:r>
              <a:rPr sz="850" dirty="0">
                <a:latin typeface="Times New Roman"/>
                <a:cs typeface="Times New Roman"/>
              </a:rPr>
              <a:t>*</a:t>
            </a:r>
          </a:p>
          <a:p>
            <a:pPr marL="1314450">
              <a:lnSpc>
                <a:spcPts val="1480"/>
              </a:lnSpc>
            </a:pP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3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  </a:t>
            </a:r>
            <a:r>
              <a:rPr sz="700" b="1" spc="-4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в </a:t>
            </a:r>
            <a:r>
              <a:rPr sz="700" b="1" spc="-7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 </a:t>
            </a:r>
            <a:r>
              <a:rPr sz="700" b="1" spc="-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л </a:t>
            </a:r>
            <a:r>
              <a:rPr sz="700" b="1" spc="-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 </a:t>
            </a:r>
            <a:r>
              <a:rPr sz="700" b="1" spc="-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о</a:t>
            </a:r>
            <a:endParaRPr sz="700" dirty="0">
              <a:latin typeface="Constantia"/>
              <a:cs typeface="Constantia"/>
            </a:endParaRPr>
          </a:p>
          <a:p>
            <a:pPr marL="200025" algn="ctr">
              <a:lnSpc>
                <a:spcPts val="775"/>
              </a:lnSpc>
              <a:spcBef>
                <a:spcPts val="359"/>
              </a:spcBef>
              <a:tabLst>
                <a:tab pos="3990975" algn="l"/>
                <a:tab pos="5696585" algn="l"/>
                <a:tab pos="8963025" algn="l"/>
              </a:tabLst>
            </a:pPr>
            <a:r>
              <a:rPr sz="1050" b="1" baseline="35714" dirty="0">
                <a:latin typeface="Constantia"/>
                <a:cs typeface="Constantia"/>
              </a:rPr>
              <a:t>п</a:t>
            </a:r>
            <a:r>
              <a:rPr sz="1050" b="1" spc="89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р</a:t>
            </a:r>
            <a:r>
              <a:rPr sz="1050" b="1" spc="89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е</a:t>
            </a:r>
            <a:r>
              <a:rPr sz="1050" b="1" spc="44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в</a:t>
            </a:r>
            <a:r>
              <a:rPr sz="1050" b="1" spc="52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ы </a:t>
            </a:r>
            <a:r>
              <a:rPr sz="1050" b="1" spc="-60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ш </a:t>
            </a:r>
            <a:r>
              <a:rPr sz="1050" b="1" spc="-22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а</a:t>
            </a:r>
            <a:r>
              <a:rPr sz="1050" b="1" spc="44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т</a:t>
            </a:r>
            <a:r>
              <a:rPr sz="1050" b="1" spc="30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ь  </a:t>
            </a:r>
            <a:r>
              <a:rPr sz="1050" b="1" spc="-120" baseline="35714" dirty="0">
                <a:latin typeface="Constantia"/>
                <a:cs typeface="Constantia"/>
              </a:rPr>
              <a:t> </a:t>
            </a:r>
            <a:r>
              <a:rPr sz="1050" b="1" spc="112" baseline="35714" dirty="0">
                <a:latin typeface="Constantia"/>
                <a:cs typeface="Constantia"/>
              </a:rPr>
              <a:t>I</a:t>
            </a:r>
            <a:r>
              <a:rPr sz="1050" b="1" baseline="35714" dirty="0">
                <a:latin typeface="Constantia"/>
                <a:cs typeface="Constantia"/>
              </a:rPr>
              <a:t>S</a:t>
            </a:r>
            <a:r>
              <a:rPr sz="1050" b="1" spc="-112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^</a:t>
            </a:r>
            <a:r>
              <a:rPr sz="1050" b="1" spc="-104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Z</a:t>
            </a:r>
            <a:r>
              <a:rPr sz="1050" b="1" spc="-89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O  </a:t>
            </a:r>
            <a:r>
              <a:rPr sz="1050" b="1" spc="-82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м</a:t>
            </a:r>
            <a:r>
              <a:rPr sz="1050" b="1" spc="82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и</a:t>
            </a:r>
            <a:r>
              <a:rPr sz="1050" b="1" spc="44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н</a:t>
            </a:r>
            <a:r>
              <a:rPr sz="1050" b="1" spc="67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у</a:t>
            </a:r>
            <a:r>
              <a:rPr sz="1050" b="1" spc="-22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т</a:t>
            </a:r>
            <a:r>
              <a:rPr sz="1050" b="1" spc="-7" baseline="35714" dirty="0">
                <a:latin typeface="Constantia"/>
                <a:cs typeface="Constantia"/>
              </a:rPr>
              <a:t> </a:t>
            </a:r>
            <a:r>
              <a:rPr sz="1050" b="1" baseline="35714" dirty="0">
                <a:latin typeface="Constantia"/>
                <a:cs typeface="Constantia"/>
              </a:rPr>
              <a:t>,	</a:t>
            </a:r>
            <a:r>
              <a:rPr sz="1275" baseline="29411" dirty="0">
                <a:latin typeface="Times New Roman"/>
                <a:cs typeface="Times New Roman"/>
              </a:rPr>
              <a:t>С</a:t>
            </a:r>
            <a:r>
              <a:rPr sz="1275" spc="2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а</a:t>
            </a:r>
            <a:r>
              <a:rPr sz="1275" spc="-89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й</a:t>
            </a:r>
            <a:r>
              <a:rPr sz="1275" spc="-5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т	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-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у</a:t>
            </a:r>
            <a:r>
              <a:rPr sz="1275" spc="-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 </a:t>
            </a:r>
            <a:r>
              <a:rPr sz="1275" spc="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 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б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ь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ш</a:t>
            </a:r>
            <a:r>
              <a:rPr sz="1275" spc="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м у </a:t>
            </a:r>
            <a:r>
              <a:rPr sz="1275" spc="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ч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э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у 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ф</a:t>
            </a:r>
            <a:r>
              <a:rPr sz="1275" spc="-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ь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м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о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.	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о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'</a:t>
            </a:r>
          </a:p>
          <a:p>
            <a:pPr marL="885190">
              <a:lnSpc>
                <a:spcPts val="590"/>
              </a:lnSpc>
              <a:tabLst>
                <a:tab pos="4457065" algn="l"/>
                <a:tab pos="6962775" algn="l"/>
              </a:tabLst>
            </a:pPr>
            <a:r>
              <a:rPr sz="1050" b="1" baseline="7936" dirty="0">
                <a:latin typeface="Constantia"/>
                <a:cs typeface="Constantia"/>
              </a:rPr>
              <a:t>н </a:t>
            </a:r>
            <a:r>
              <a:rPr sz="1050" b="1" spc="-75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е  </a:t>
            </a:r>
            <a:r>
              <a:rPr sz="1050" b="1" spc="-6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з</a:t>
            </a:r>
            <a:r>
              <a:rPr sz="1050" b="1" spc="22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а</a:t>
            </a:r>
            <a:r>
              <a:rPr sz="1050" b="1" spc="52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б</a:t>
            </a:r>
            <a:r>
              <a:rPr sz="1050" b="1" spc="89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ы </a:t>
            </a:r>
            <a:r>
              <a:rPr sz="1050" b="1" spc="-52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в</a:t>
            </a:r>
            <a:r>
              <a:rPr sz="1050" b="1" spc="60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а</a:t>
            </a:r>
            <a:r>
              <a:rPr sz="1050" b="1" spc="44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й</a:t>
            </a:r>
            <a:r>
              <a:rPr sz="1050" b="1" spc="120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т</a:t>
            </a:r>
            <a:r>
              <a:rPr sz="1050" b="1" spc="22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е  </a:t>
            </a:r>
            <a:r>
              <a:rPr sz="1050" b="1" spc="-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о</a:t>
            </a:r>
            <a:r>
              <a:rPr sz="1050" b="1" spc="3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т</a:t>
            </a:r>
            <a:r>
              <a:rPr sz="1050" b="1" spc="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д</a:t>
            </a:r>
            <a:r>
              <a:rPr sz="1050" b="1" spc="3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ы </a:t>
            </a:r>
            <a:r>
              <a:rPr sz="1050" b="1" spc="-9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х</a:t>
            </a:r>
            <a:r>
              <a:rPr sz="1050" b="1" spc="15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а</a:t>
            </a:r>
            <a:r>
              <a:rPr sz="1050" b="1" spc="15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т</a:t>
            </a:r>
            <a:r>
              <a:rPr sz="1050" b="1" spc="7" baseline="7936" dirty="0">
                <a:latin typeface="Constantia"/>
                <a:cs typeface="Constantia"/>
              </a:rPr>
              <a:t> </a:t>
            </a:r>
            <a:r>
              <a:rPr sz="1050" b="1" baseline="7936" dirty="0">
                <a:latin typeface="Constantia"/>
                <a:cs typeface="Constantia"/>
              </a:rPr>
              <a:t>ь	</a:t>
            </a:r>
            <a:r>
              <a:rPr sz="850" dirty="0">
                <a:latin typeface="Times New Roman"/>
                <a:cs typeface="Times New Roman"/>
              </a:rPr>
              <a:t>b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u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2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m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j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H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.</a:t>
            </a:r>
            <a:r>
              <a:rPr sz="850" spc="85" dirty="0">
                <a:latin typeface="Times New Roman"/>
                <a:cs typeface="Times New Roman"/>
              </a:rPr>
              <a:t>r</a:t>
            </a:r>
            <a:r>
              <a:rPr sz="850" dirty="0">
                <a:latin typeface="Times New Roman"/>
                <a:cs typeface="Times New Roman"/>
              </a:rPr>
              <a:t>u	</a:t>
            </a:r>
            <a:r>
              <a:rPr sz="1275" baseline="-19607" dirty="0">
                <a:latin typeface="Times New Roman"/>
                <a:cs typeface="Times New Roman"/>
              </a:rPr>
              <a:t>П</a:t>
            </a:r>
            <a:r>
              <a:rPr sz="1275" spc="7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р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2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л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о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ж</a:t>
            </a:r>
            <a:r>
              <a:rPr sz="1275" spc="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2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2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 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д</a:t>
            </a:r>
            <a:r>
              <a:rPr sz="1275" spc="-7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о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т</a:t>
            </a:r>
            <a:r>
              <a:rPr sz="1275" spc="-11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у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п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о</a:t>
            </a:r>
          </a:p>
          <a:p>
            <a:pPr marL="971550">
              <a:lnSpc>
                <a:spcPts val="1135"/>
              </a:lnSpc>
              <a:tabLst>
                <a:tab pos="3980815" algn="l"/>
                <a:tab pos="7181215" algn="l"/>
                <a:tab pos="10381615" algn="l"/>
              </a:tabLst>
            </a:pPr>
            <a:r>
              <a:rPr sz="700" b="1" dirty="0">
                <a:latin typeface="Constantia"/>
                <a:cs typeface="Constantia"/>
              </a:rPr>
              <a:t>и  </a:t>
            </a:r>
            <a:r>
              <a:rPr sz="700" b="1" spc="-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Д </a:t>
            </a:r>
            <a:r>
              <a:rPr sz="700" b="1" spc="-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л</a:t>
            </a:r>
            <a:r>
              <a:rPr sz="700" b="1" spc="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ь  </a:t>
            </a:r>
            <a:r>
              <a:rPr sz="700" b="1" spc="-1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г и</a:t>
            </a:r>
            <a:r>
              <a:rPr sz="700" b="1" spc="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м </a:t>
            </a:r>
            <a:r>
              <a:rPr sz="700" b="1" spc="-8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н</a:t>
            </a:r>
            <a:r>
              <a:rPr sz="700" b="1" spc="7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с</a:t>
            </a:r>
            <a:r>
              <a:rPr sz="700" b="1" spc="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1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к</a:t>
            </a:r>
            <a:r>
              <a:rPr sz="700" b="1" spc="4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у   </a:t>
            </a:r>
            <a:r>
              <a:rPr sz="700" b="1" spc="-3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.	</a:t>
            </a:r>
            <a:r>
              <a:rPr sz="850" spc="-50" dirty="0">
                <a:latin typeface="Times New Roman"/>
                <a:cs typeface="Times New Roman"/>
              </a:rPr>
              <a:t>V</a:t>
            </a:r>
            <a:r>
              <a:rPr sz="850" spc="50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m e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.</a:t>
            </a:r>
            <a:r>
              <a:rPr sz="850" dirty="0">
                <a:latin typeface="Times New Roman"/>
                <a:cs typeface="Times New Roman"/>
              </a:rPr>
              <a:t>G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m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y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onstantia"/>
                <a:cs typeface="Constantia"/>
              </a:rPr>
              <a:t>0</a:t>
            </a:r>
            <a:r>
              <a:rPr sz="1100" spc="65" dirty="0">
                <a:latin typeface="Constantia"/>
                <a:cs typeface="Constantia"/>
              </a:rPr>
              <a:t>2</a:t>
            </a:r>
            <a:r>
              <a:rPr sz="850" dirty="0">
                <a:latin typeface="Times New Roman"/>
                <a:cs typeface="Times New Roman"/>
              </a:rPr>
              <a:t>m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spc="60" dirty="0">
                <a:latin typeface="Times New Roman"/>
                <a:cs typeface="Times New Roman"/>
              </a:rPr>
              <a:t>I</a:t>
            </a:r>
            <a:r>
              <a:rPr sz="850" spc="45" dirty="0">
                <a:latin typeface="Times New Roman"/>
                <a:cs typeface="Times New Roman"/>
              </a:rPr>
              <a:t>t</a:t>
            </a:r>
            <a:r>
              <a:rPr sz="850" dirty="0">
                <a:latin typeface="Times New Roman"/>
                <a:cs typeface="Times New Roman"/>
              </a:rPr>
              <a:t>f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и</a:t>
            </a:r>
            <a:r>
              <a:rPr sz="850" dirty="0">
                <a:latin typeface="Times New Roman"/>
                <a:cs typeface="Times New Roman"/>
              </a:rPr>
              <a:t>m	</a:t>
            </a:r>
            <a:r>
              <a:rPr sz="1275" baseline="-19607" dirty="0">
                <a:latin typeface="Times New Roman"/>
                <a:cs typeface="Times New Roman"/>
              </a:rPr>
              <a:t>д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л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я </a:t>
            </a:r>
            <a:r>
              <a:rPr sz="1275" spc="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к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7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ч</a:t>
            </a:r>
            <a:r>
              <a:rPr sz="1275" spc="-6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в</a:t>
            </a:r>
            <a:r>
              <a:rPr sz="1275" spc="-7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я	</a:t>
            </a:r>
            <a:r>
              <a:rPr sz="1275" baseline="-22875" dirty="0">
                <a:latin typeface="Times New Roman"/>
                <a:cs typeface="Times New Roman"/>
              </a:rPr>
              <a:t>С</a:t>
            </a:r>
            <a:r>
              <a:rPr sz="1275" spc="-15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а</a:t>
            </a:r>
            <a:r>
              <a:rPr sz="1275" spc="-11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й</a:t>
            </a:r>
            <a:r>
              <a:rPr sz="1275" spc="-8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т</a:t>
            </a:r>
          </a:p>
          <a:p>
            <a:pPr marL="7534909" indent="-648970">
              <a:lnSpc>
                <a:spcPct val="100000"/>
              </a:lnSpc>
              <a:spcBef>
                <a:spcPts val="280"/>
              </a:spcBef>
              <a:tabLst>
                <a:tab pos="10219055" algn="l"/>
              </a:tabLst>
            </a:pPr>
            <a:r>
              <a:rPr sz="1275" baseline="6535" dirty="0">
                <a:latin typeface="Times New Roman"/>
                <a:cs typeface="Times New Roman"/>
              </a:rPr>
              <a:t>9</a:t>
            </a:r>
            <a:r>
              <a:rPr sz="1275" spc="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A </a:t>
            </a:r>
            <a:r>
              <a:rPr sz="1275" spc="-14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p</a:t>
            </a:r>
            <a:r>
              <a:rPr sz="1275" spc="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p</a:t>
            </a:r>
            <a:r>
              <a:rPr sz="1275" spc="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$</a:t>
            </a:r>
            <a:r>
              <a:rPr sz="1275" spc="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t</a:t>
            </a:r>
            <a:r>
              <a:rPr sz="1275" spc="-12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r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e  </a:t>
            </a:r>
            <a:r>
              <a:rPr sz="1275" spc="13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 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C</a:t>
            </a:r>
            <a:r>
              <a:rPr sz="1275" spc="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g</a:t>
            </a:r>
            <a:r>
              <a:rPr sz="1275" spc="-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l</a:t>
            </a:r>
            <a:r>
              <a:rPr sz="1275" spc="-15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e </a:t>
            </a:r>
            <a:r>
              <a:rPr sz="1275" spc="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P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spc="112" baseline="6535" dirty="0">
                <a:latin typeface="Times New Roman"/>
                <a:cs typeface="Times New Roman"/>
              </a:rPr>
              <a:t>i</a:t>
            </a:r>
            <a:r>
              <a:rPr sz="1275" baseline="6535" dirty="0">
                <a:latin typeface="Times New Roman"/>
                <a:cs typeface="Times New Roman"/>
              </a:rPr>
              <a:t>s</a:t>
            </a:r>
            <a:r>
              <a:rPr sz="1275" spc="-15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y	</a:t>
            </a:r>
            <a:r>
              <a:rPr sz="850" dirty="0">
                <a:latin typeface="Times New Roman"/>
                <a:cs typeface="Times New Roman"/>
              </a:rPr>
              <a:t>t</a:t>
            </a:r>
            <a:r>
              <a:rPr sz="850" spc="-1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14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c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spc="75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25" dirty="0">
                <a:latin typeface="Times New Roman"/>
                <a:cs typeface="Times New Roman"/>
              </a:rPr>
              <a:t> </a:t>
            </a:r>
            <a:r>
              <a:rPr sz="850" spc="70" dirty="0">
                <a:latin typeface="Times New Roman"/>
                <a:cs typeface="Times New Roman"/>
              </a:rPr>
              <a:t>.</a:t>
            </a:r>
            <a:r>
              <a:rPr sz="850" spc="75" dirty="0">
                <a:latin typeface="Times New Roman"/>
                <a:cs typeface="Times New Roman"/>
              </a:rPr>
              <a:t>t</a:t>
            </a:r>
            <a:r>
              <a:rPr sz="850" dirty="0">
                <a:latin typeface="Times New Roman"/>
                <a:cs typeface="Times New Roman"/>
              </a:rPr>
              <a:t>v</a:t>
            </a:r>
          </a:p>
          <a:p>
            <a:pPr marL="3253740" algn="ctr">
              <a:lnSpc>
                <a:spcPct val="100000"/>
              </a:lnSpc>
              <a:spcBef>
                <a:spcPts val="550"/>
              </a:spcBef>
            </a:pPr>
            <a:r>
              <a:rPr sz="700" b="1" dirty="0">
                <a:latin typeface="Constantia"/>
                <a:cs typeface="Constantia"/>
              </a:rPr>
              <a:t>С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й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endParaRPr sz="700" dirty="0">
              <a:latin typeface="Constantia"/>
              <a:cs typeface="Constantia"/>
            </a:endParaRPr>
          </a:p>
          <a:p>
            <a:pPr marL="2800350" marR="4194175" indent="-1038860">
              <a:lnSpc>
                <a:spcPts val="900"/>
              </a:lnSpc>
              <a:spcBef>
                <a:spcPts val="340"/>
              </a:spcBef>
              <a:tabLst>
                <a:tab pos="7466965" algn="l"/>
              </a:tabLst>
            </a:pPr>
            <a:r>
              <a:rPr sz="850" dirty="0">
                <a:latin typeface="Times New Roman"/>
                <a:cs typeface="Times New Roman"/>
              </a:rPr>
              <a:t>•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 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^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1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</a:t>
            </a:r>
            <a:r>
              <a:rPr sz="850" spc="-1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	</a:t>
            </a:r>
            <a:r>
              <a:rPr sz="1275" baseline="19607" dirty="0">
                <a:latin typeface="Times New Roman"/>
                <a:cs typeface="Times New Roman"/>
              </a:rPr>
              <a:t>m</a:t>
            </a:r>
            <a:r>
              <a:rPr sz="1275" spc="4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r</a:t>
            </a:r>
            <a:r>
              <a:rPr sz="1275" spc="-16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e</a:t>
            </a:r>
            <a:r>
              <a:rPr sz="1275" spc="-11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.</a:t>
            </a:r>
            <a:r>
              <a:rPr sz="1275" spc="-195" baseline="19607" dirty="0">
                <a:latin typeface="Times New Roman"/>
                <a:cs typeface="Times New Roman"/>
              </a:rPr>
              <a:t> </a:t>
            </a:r>
            <a:r>
              <a:rPr sz="1275" spc="127" baseline="19607" dirty="0">
                <a:latin typeface="Times New Roman"/>
                <a:cs typeface="Times New Roman"/>
              </a:rPr>
              <a:t>t</a:t>
            </a:r>
            <a:r>
              <a:rPr sz="1275" baseline="19607" dirty="0">
                <a:latin typeface="Times New Roman"/>
                <a:cs typeface="Times New Roman"/>
              </a:rPr>
              <a:t>v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 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06275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15800" cy="678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78010" marR="971550" indent="-8849360">
              <a:lnSpc>
                <a:spcPct val="91200"/>
              </a:lnSpc>
              <a:tabLst>
                <a:tab pos="1438275" algn="l"/>
                <a:tab pos="4619625" algn="l"/>
                <a:tab pos="9934575" algn="l"/>
              </a:tabLst>
            </a:pPr>
            <a:r>
              <a:rPr sz="2175" baseline="-24904" dirty="0">
                <a:latin typeface="Times New Roman"/>
                <a:cs typeface="Times New Roman"/>
              </a:rPr>
              <a:t>'</a:t>
            </a:r>
            <a:r>
              <a:rPr sz="2175" spc="-284" baseline="-24904" dirty="0">
                <a:latin typeface="Times New Roman"/>
                <a:cs typeface="Times New Roman"/>
              </a:rPr>
              <a:t> </a:t>
            </a:r>
            <a:r>
              <a:rPr sz="2175" baseline="-24904" dirty="0">
                <a:latin typeface="Times New Roman"/>
                <a:cs typeface="Times New Roman"/>
              </a:rPr>
              <a:t>B </a:t>
            </a:r>
            <a:r>
              <a:rPr sz="2175" spc="-120" baseline="-24904" dirty="0">
                <a:latin typeface="Times New Roman"/>
                <a:cs typeface="Times New Roman"/>
              </a:rPr>
              <a:t> </a:t>
            </a:r>
            <a:r>
              <a:rPr sz="2175" baseline="-24904" dirty="0">
                <a:latin typeface="Times New Roman"/>
                <a:cs typeface="Times New Roman"/>
              </a:rPr>
              <a:t>t</a:t>
            </a:r>
            <a:r>
              <a:rPr sz="2175" spc="-157" baseline="-24904" dirty="0">
                <a:latin typeface="Times New Roman"/>
                <a:cs typeface="Times New Roman"/>
              </a:rPr>
              <a:t> </a:t>
            </a:r>
            <a:r>
              <a:rPr sz="2175" baseline="-24904" dirty="0">
                <a:latin typeface="Times New Roman"/>
                <a:cs typeface="Times New Roman"/>
              </a:rPr>
              <a:t>'	</a:t>
            </a:r>
            <a:r>
              <a:rPr sz="2950" b="1" spc="55" dirty="0">
                <a:latin typeface="Arial Narrow"/>
                <a:cs typeface="Arial Narrow"/>
              </a:rPr>
              <a:t>РАСП</a:t>
            </a:r>
            <a:r>
              <a:rPr sz="2950" b="1" spc="65" dirty="0">
                <a:latin typeface="Arial Narrow"/>
                <a:cs typeface="Arial Narrow"/>
              </a:rPr>
              <a:t>О</a:t>
            </a:r>
            <a:r>
              <a:rPr sz="2950" b="1" spc="50" dirty="0">
                <a:latin typeface="Arial Narrow"/>
                <a:cs typeface="Arial Narrow"/>
              </a:rPr>
              <a:t>Р</a:t>
            </a:r>
            <a:r>
              <a:rPr sz="2950" b="1" spc="55" dirty="0">
                <a:latin typeface="Arial Narrow"/>
                <a:cs typeface="Arial Narrow"/>
              </a:rPr>
              <a:t>Я</a:t>
            </a:r>
            <a:r>
              <a:rPr sz="2950" b="1" spc="60" dirty="0">
                <a:latin typeface="Arial Narrow"/>
                <a:cs typeface="Arial Narrow"/>
              </a:rPr>
              <a:t>Д</a:t>
            </a:r>
            <a:r>
              <a:rPr sz="2950" b="1" spc="65" dirty="0">
                <a:latin typeface="Arial Narrow"/>
                <a:cs typeface="Arial Narrow"/>
              </a:rPr>
              <a:t>О</a:t>
            </a:r>
            <a:r>
              <a:rPr sz="2950" b="1" dirty="0">
                <a:latin typeface="Arial Narrow"/>
                <a:cs typeface="Arial Narrow"/>
              </a:rPr>
              <a:t>К</a:t>
            </a:r>
            <a:r>
              <a:rPr sz="2950" b="1" spc="50" dirty="0">
                <a:latin typeface="Arial Narrow"/>
                <a:cs typeface="Arial Narrow"/>
              </a:rPr>
              <a:t> </a:t>
            </a:r>
            <a:r>
              <a:rPr sz="2950" b="1" dirty="0">
                <a:latin typeface="Arial Narrow"/>
                <a:cs typeface="Arial Narrow"/>
              </a:rPr>
              <a:t>д</a:t>
            </a:r>
            <a:r>
              <a:rPr sz="2950" b="1" spc="-254" dirty="0">
                <a:latin typeface="Arial Narrow"/>
                <a:cs typeface="Arial Narrow"/>
              </a:rPr>
              <a:t> </a:t>
            </a:r>
            <a:r>
              <a:rPr sz="2950" b="1" dirty="0">
                <a:latin typeface="Arial Narrow"/>
                <a:cs typeface="Arial Narrow"/>
              </a:rPr>
              <a:t>н</a:t>
            </a:r>
            <a:r>
              <a:rPr sz="2950" b="1" spc="-265" dirty="0">
                <a:latin typeface="Arial Narrow"/>
                <a:cs typeface="Arial Narrow"/>
              </a:rPr>
              <a:t> </a:t>
            </a:r>
            <a:r>
              <a:rPr sz="2950" b="1" dirty="0">
                <a:latin typeface="Arial Narrow"/>
                <a:cs typeface="Arial Narrow"/>
              </a:rPr>
              <a:t>я	</a:t>
            </a:r>
            <a:r>
              <a:rPr sz="2950" b="1" spc="60" dirty="0">
                <a:latin typeface="Arial Narrow"/>
                <a:cs typeface="Arial Narrow"/>
              </a:rPr>
              <a:t>Р</a:t>
            </a:r>
            <a:r>
              <a:rPr sz="2950" b="1" spc="55" dirty="0">
                <a:latin typeface="Arial Narrow"/>
                <a:cs typeface="Arial Narrow"/>
              </a:rPr>
              <a:t>Е</a:t>
            </a:r>
            <a:r>
              <a:rPr sz="2950" b="1" spc="65" dirty="0">
                <a:latin typeface="Arial Narrow"/>
                <a:cs typeface="Arial Narrow"/>
              </a:rPr>
              <a:t>БЕН</a:t>
            </a:r>
            <a:r>
              <a:rPr sz="2950" b="1" spc="60" dirty="0">
                <a:latin typeface="Arial Narrow"/>
                <a:cs typeface="Arial Narrow"/>
              </a:rPr>
              <a:t>К</a:t>
            </a:r>
            <a:r>
              <a:rPr sz="2950" b="1" dirty="0">
                <a:latin typeface="Arial Narrow"/>
                <a:cs typeface="Arial Narrow"/>
              </a:rPr>
              <a:t>А		</a:t>
            </a:r>
            <a:r>
              <a:rPr sz="1275" spc="719" baseline="3267" dirty="0">
                <a:latin typeface="Arial Narrow"/>
                <a:cs typeface="Arial Narrow"/>
              </a:rPr>
              <a:t>ПРИ</a:t>
            </a:r>
            <a:r>
              <a:rPr sz="1275" spc="847" baseline="3267" dirty="0">
                <a:latin typeface="Arial Narrow"/>
                <a:cs typeface="Arial Narrow"/>
              </a:rPr>
              <a:t>М</a:t>
            </a:r>
            <a:r>
              <a:rPr sz="1275" spc="697" baseline="3267" dirty="0">
                <a:latin typeface="Arial Narrow"/>
                <a:cs typeface="Arial Narrow"/>
              </a:rPr>
              <a:t>ЕР</a:t>
            </a:r>
            <a:r>
              <a:rPr sz="1275" spc="284" baseline="3267" dirty="0">
                <a:latin typeface="Arial Narrow"/>
                <a:cs typeface="Arial Narrow"/>
              </a:rPr>
              <a:t> </a:t>
            </a:r>
            <a:r>
              <a:rPr sz="850" spc="495" dirty="0">
                <a:latin typeface="Arial Narrow"/>
                <a:cs typeface="Arial Narrow"/>
              </a:rPr>
              <a:t>РАСП</a:t>
            </a:r>
            <a:r>
              <a:rPr sz="850" spc="555" dirty="0">
                <a:latin typeface="Arial Narrow"/>
                <a:cs typeface="Arial Narrow"/>
              </a:rPr>
              <a:t>О</a:t>
            </a:r>
            <a:r>
              <a:rPr sz="850" spc="495" dirty="0">
                <a:latin typeface="Arial Narrow"/>
                <a:cs typeface="Arial Narrow"/>
              </a:rPr>
              <a:t>РЯД</a:t>
            </a:r>
            <a:r>
              <a:rPr sz="850" spc="415" dirty="0">
                <a:latin typeface="Arial Narrow"/>
                <a:cs typeface="Arial Narrow"/>
              </a:rPr>
              <a:t>К</a:t>
            </a:r>
            <a:r>
              <a:rPr sz="850" spc="465" dirty="0">
                <a:latin typeface="Arial Narrow"/>
                <a:cs typeface="Arial Narrow"/>
              </a:rPr>
              <a:t>А</a:t>
            </a:r>
            <a:r>
              <a:rPr sz="850" dirty="0">
                <a:latin typeface="Arial Narrow"/>
                <a:cs typeface="Arial Narrow"/>
              </a:rPr>
              <a:t>  </a:t>
            </a:r>
            <a:r>
              <a:rPr sz="850" spc="470" dirty="0">
                <a:latin typeface="Arial Narrow"/>
                <a:cs typeface="Arial Narrow"/>
              </a:rPr>
              <a:t>Д</a:t>
            </a:r>
            <a:r>
              <a:rPr sz="850" spc="475" dirty="0">
                <a:latin typeface="Arial Narrow"/>
                <a:cs typeface="Arial Narrow"/>
              </a:rPr>
              <a:t>Н</a:t>
            </a:r>
            <a:r>
              <a:rPr sz="850" spc="500" dirty="0">
                <a:latin typeface="Arial Narrow"/>
                <a:cs typeface="Arial Narrow"/>
              </a:rPr>
              <a:t>Я</a:t>
            </a:r>
            <a:endParaRPr sz="850" dirty="0">
              <a:latin typeface="Arial Narrow"/>
              <a:cs typeface="Arial Narrow"/>
            </a:endParaRPr>
          </a:p>
          <a:p>
            <a:pPr marL="1437640">
              <a:lnSpc>
                <a:spcPts val="1325"/>
              </a:lnSpc>
            </a:pPr>
            <a:r>
              <a:rPr sz="1750" b="1" spc="125" dirty="0">
                <a:latin typeface="Arial Narrow"/>
                <a:cs typeface="Arial Narrow"/>
              </a:rPr>
              <a:t>Н</a:t>
            </a:r>
            <a:r>
              <a:rPr sz="1750" b="1" dirty="0">
                <a:latin typeface="Arial Narrow"/>
                <a:cs typeface="Arial Narrow"/>
              </a:rPr>
              <a:t>А</a:t>
            </a:r>
            <a:r>
              <a:rPr sz="1750" b="1" spc="180" dirty="0">
                <a:latin typeface="Arial Narrow"/>
                <a:cs typeface="Arial Narrow"/>
              </a:rPr>
              <a:t> </a:t>
            </a:r>
            <a:r>
              <a:rPr sz="1750" b="1" spc="190" dirty="0">
                <a:latin typeface="Arial Narrow"/>
                <a:cs typeface="Arial Narrow"/>
              </a:rPr>
              <a:t>ДИ</a:t>
            </a:r>
            <a:r>
              <a:rPr sz="1750" b="1" spc="185" dirty="0">
                <a:latin typeface="Arial Narrow"/>
                <a:cs typeface="Arial Narrow"/>
              </a:rPr>
              <a:t>С</a:t>
            </a:r>
            <a:r>
              <a:rPr sz="1750" b="1" spc="155" dirty="0">
                <a:latin typeface="Arial Narrow"/>
                <a:cs typeface="Arial Narrow"/>
              </a:rPr>
              <a:t>Т</a:t>
            </a:r>
            <a:r>
              <a:rPr sz="1750" b="1" spc="185" dirty="0">
                <a:latin typeface="Arial Narrow"/>
                <a:cs typeface="Arial Narrow"/>
              </a:rPr>
              <a:t>А</a:t>
            </a:r>
            <a:r>
              <a:rPr sz="1750" b="1" spc="190" dirty="0">
                <a:latin typeface="Arial Narrow"/>
                <a:cs typeface="Arial Narrow"/>
              </a:rPr>
              <a:t>Н</a:t>
            </a:r>
            <a:r>
              <a:rPr sz="1750" b="1" spc="185" dirty="0">
                <a:latin typeface="Arial Narrow"/>
                <a:cs typeface="Arial Narrow"/>
              </a:rPr>
              <a:t>Ц</a:t>
            </a:r>
            <a:r>
              <a:rPr sz="1750" b="1" spc="190" dirty="0">
                <a:latin typeface="Arial Narrow"/>
                <a:cs typeface="Arial Narrow"/>
              </a:rPr>
              <a:t>И</a:t>
            </a:r>
            <a:r>
              <a:rPr sz="1750" b="1" spc="200" dirty="0">
                <a:latin typeface="Arial Narrow"/>
                <a:cs typeface="Arial Narrow"/>
              </a:rPr>
              <a:t>О</a:t>
            </a:r>
            <a:r>
              <a:rPr sz="1750" b="1" spc="185" dirty="0">
                <a:latin typeface="Arial Narrow"/>
                <a:cs typeface="Arial Narrow"/>
              </a:rPr>
              <a:t>НН</a:t>
            </a:r>
            <a:r>
              <a:rPr sz="1750" b="1" spc="204" dirty="0">
                <a:latin typeface="Arial Narrow"/>
                <a:cs typeface="Arial Narrow"/>
              </a:rPr>
              <a:t>О</a:t>
            </a:r>
            <a:r>
              <a:rPr sz="1750" b="1" dirty="0">
                <a:latin typeface="Arial Narrow"/>
                <a:cs typeface="Arial Narrow"/>
              </a:rPr>
              <a:t>М </a:t>
            </a:r>
            <a:r>
              <a:rPr sz="1750" b="1" spc="-55" dirty="0">
                <a:latin typeface="Arial Narrow"/>
                <a:cs typeface="Arial Narrow"/>
              </a:rPr>
              <a:t> </a:t>
            </a:r>
            <a:r>
              <a:rPr sz="1750" b="1" spc="155" dirty="0">
                <a:latin typeface="Arial Narrow"/>
                <a:cs typeface="Arial Narrow"/>
              </a:rPr>
              <a:t>ОБ</a:t>
            </a:r>
            <a:r>
              <a:rPr sz="1750" b="1" spc="125" dirty="0">
                <a:latin typeface="Arial Narrow"/>
                <a:cs typeface="Arial Narrow"/>
              </a:rPr>
              <a:t>У</a:t>
            </a:r>
            <a:r>
              <a:rPr sz="1750" b="1" spc="150" dirty="0">
                <a:latin typeface="Arial Narrow"/>
                <a:cs typeface="Arial Narrow"/>
              </a:rPr>
              <a:t>Ч</a:t>
            </a:r>
            <a:r>
              <a:rPr sz="1750" b="1" spc="135" dirty="0">
                <a:latin typeface="Arial Narrow"/>
                <a:cs typeface="Arial Narrow"/>
              </a:rPr>
              <a:t>Е</a:t>
            </a:r>
            <a:r>
              <a:rPr sz="1750" b="1" spc="150" dirty="0">
                <a:latin typeface="Arial Narrow"/>
                <a:cs typeface="Arial Narrow"/>
              </a:rPr>
              <a:t>Н</a:t>
            </a:r>
            <a:r>
              <a:rPr sz="1750" b="1" spc="155" dirty="0">
                <a:latin typeface="Arial Narrow"/>
                <a:cs typeface="Arial Narrow"/>
              </a:rPr>
              <a:t>И</a:t>
            </a:r>
            <a:r>
              <a:rPr sz="1750" b="1" dirty="0">
                <a:latin typeface="Arial Narrow"/>
                <a:cs typeface="Arial Narrow"/>
              </a:rPr>
              <a:t>И</a:t>
            </a:r>
            <a:endParaRPr sz="1750" dirty="0">
              <a:latin typeface="Arial Narrow"/>
              <a:cs typeface="Arial Narrow"/>
            </a:endParaRPr>
          </a:p>
          <a:p>
            <a:pPr marL="9163050" indent="-7734300">
              <a:lnSpc>
                <a:spcPts val="1910"/>
              </a:lnSpc>
              <a:tabLst>
                <a:tab pos="9162415" algn="l"/>
              </a:tabLst>
            </a:pPr>
            <a:r>
              <a:rPr sz="2775" spc="187" baseline="-25525" dirty="0">
                <a:latin typeface="Arial Narrow"/>
                <a:cs typeface="Arial Narrow"/>
              </a:rPr>
              <a:t>РЕ</a:t>
            </a:r>
            <a:r>
              <a:rPr sz="2775" spc="157" baseline="-25525" dirty="0">
                <a:latin typeface="Arial Narrow"/>
                <a:cs typeface="Arial Narrow"/>
              </a:rPr>
              <a:t>К</a:t>
            </a:r>
            <a:r>
              <a:rPr sz="2775" spc="217" baseline="-25525" dirty="0">
                <a:latin typeface="Arial Narrow"/>
                <a:cs typeface="Arial Narrow"/>
              </a:rPr>
              <a:t>О</a:t>
            </a:r>
            <a:r>
              <a:rPr sz="2775" spc="240" baseline="-25525" dirty="0">
                <a:latin typeface="Arial Narrow"/>
                <a:cs typeface="Arial Narrow"/>
              </a:rPr>
              <a:t>М</a:t>
            </a:r>
            <a:r>
              <a:rPr sz="2775" spc="179" baseline="-25525" dirty="0">
                <a:latin typeface="Arial Narrow"/>
                <a:cs typeface="Arial Narrow"/>
              </a:rPr>
              <a:t>Е</a:t>
            </a:r>
            <a:r>
              <a:rPr sz="2775" spc="202" baseline="-25525" dirty="0">
                <a:latin typeface="Arial Narrow"/>
                <a:cs typeface="Arial Narrow"/>
              </a:rPr>
              <a:t>Н</a:t>
            </a:r>
            <a:r>
              <a:rPr sz="2775" spc="195" baseline="-25525" dirty="0">
                <a:latin typeface="Arial Narrow"/>
                <a:cs typeface="Arial Narrow"/>
              </a:rPr>
              <a:t>Д</a:t>
            </a:r>
            <a:r>
              <a:rPr sz="2775" spc="179" baseline="-25525" dirty="0">
                <a:latin typeface="Arial Narrow"/>
                <a:cs typeface="Arial Narrow"/>
              </a:rPr>
              <a:t>А</a:t>
            </a:r>
            <a:r>
              <a:rPr sz="2775" spc="209" baseline="-25525" dirty="0">
                <a:latin typeface="Arial Narrow"/>
                <a:cs typeface="Arial Narrow"/>
              </a:rPr>
              <a:t>Ц</a:t>
            </a:r>
            <a:r>
              <a:rPr sz="2775" spc="202" baseline="-25525" dirty="0">
                <a:latin typeface="Arial Narrow"/>
                <a:cs typeface="Arial Narrow"/>
              </a:rPr>
              <a:t>И</a:t>
            </a:r>
            <a:r>
              <a:rPr sz="2775" baseline="-25525" dirty="0">
                <a:latin typeface="Arial Narrow"/>
                <a:cs typeface="Arial Narrow"/>
              </a:rPr>
              <a:t>И </a:t>
            </a:r>
            <a:r>
              <a:rPr sz="2775" spc="-165" baseline="-25525" dirty="0">
                <a:latin typeface="Arial Narrow"/>
                <a:cs typeface="Arial Narrow"/>
              </a:rPr>
              <a:t> </a:t>
            </a:r>
            <a:r>
              <a:rPr sz="2775" spc="150" baseline="-25525" dirty="0">
                <a:latin typeface="Arial Narrow"/>
                <a:cs typeface="Arial Narrow"/>
              </a:rPr>
              <a:t>Р</a:t>
            </a:r>
            <a:r>
              <a:rPr sz="2775" spc="187" baseline="-25525" dirty="0">
                <a:latin typeface="Arial Narrow"/>
                <a:cs typeface="Arial Narrow"/>
              </a:rPr>
              <a:t>О</a:t>
            </a:r>
            <a:r>
              <a:rPr sz="2775" spc="165" baseline="-25525" dirty="0">
                <a:latin typeface="Arial Narrow"/>
                <a:cs typeface="Arial Narrow"/>
              </a:rPr>
              <a:t>Д</a:t>
            </a:r>
            <a:r>
              <a:rPr sz="2775" spc="179" baseline="-25525" dirty="0">
                <a:latin typeface="Arial Narrow"/>
                <a:cs typeface="Arial Narrow"/>
              </a:rPr>
              <a:t>И</a:t>
            </a:r>
            <a:r>
              <a:rPr sz="2775" spc="142" baseline="-25525" dirty="0">
                <a:latin typeface="Arial Narrow"/>
                <a:cs typeface="Arial Narrow"/>
              </a:rPr>
              <a:t>Т</a:t>
            </a:r>
            <a:r>
              <a:rPr sz="2775" spc="165" baseline="-25525" dirty="0">
                <a:latin typeface="Arial Narrow"/>
                <a:cs typeface="Arial Narrow"/>
              </a:rPr>
              <a:t>ЕЛ</a:t>
            </a:r>
            <a:r>
              <a:rPr sz="2775" spc="172" baseline="-25525" dirty="0">
                <a:latin typeface="Arial Narrow"/>
                <a:cs typeface="Arial Narrow"/>
              </a:rPr>
              <a:t>Я</a:t>
            </a:r>
            <a:r>
              <a:rPr sz="2775" baseline="-25525" dirty="0">
                <a:latin typeface="Arial Narrow"/>
                <a:cs typeface="Arial Narrow"/>
              </a:rPr>
              <a:t>М	</a:t>
            </a:r>
            <a:r>
              <a:rPr sz="850" dirty="0">
                <a:latin typeface="Times New Roman"/>
                <a:cs typeface="Times New Roman"/>
              </a:rPr>
              <a:t>0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7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: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3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 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spc="-165" dirty="0">
                <a:latin typeface="Times New Roman"/>
                <a:cs typeface="Times New Roman"/>
              </a:rPr>
              <a:t>*</a:t>
            </a:r>
            <a:r>
              <a:rPr sz="850" dirty="0">
                <a:latin typeface="Times New Roman"/>
                <a:cs typeface="Times New Roman"/>
              </a:rPr>
              <a:t>*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ъ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</a:p>
          <a:p>
            <a:pPr marR="1928495" algn="r">
              <a:lnSpc>
                <a:spcPts val="1045"/>
              </a:lnSpc>
            </a:pPr>
            <a:r>
              <a:rPr sz="900" dirty="0">
                <a:latin typeface="Constantia"/>
                <a:cs typeface="Constantia"/>
              </a:rPr>
              <a:t>0</a:t>
            </a:r>
            <a:r>
              <a:rPr sz="900" spc="-75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8</a:t>
            </a:r>
            <a:r>
              <a:rPr sz="900" spc="-70" dirty="0">
                <a:latin typeface="Constantia"/>
                <a:cs typeface="Constantia"/>
              </a:rPr>
              <a:t> </a:t>
            </a:r>
            <a:r>
              <a:rPr sz="900" spc="70" dirty="0">
                <a:latin typeface="Constantia"/>
                <a:cs typeface="Constantia"/>
              </a:rPr>
              <a:t>:</a:t>
            </a:r>
            <a:r>
              <a:rPr sz="900" dirty="0">
                <a:latin typeface="Constantia"/>
                <a:cs typeface="Constantia"/>
              </a:rPr>
              <a:t>0</a:t>
            </a:r>
            <a:r>
              <a:rPr sz="900" spc="-80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0 </a:t>
            </a:r>
            <a:r>
              <a:rPr sz="900" spc="70" dirty="0">
                <a:latin typeface="Constantia"/>
                <a:cs typeface="Constantia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   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</a:p>
          <a:p>
            <a:pPr marR="843915" algn="r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 е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</a:p>
          <a:p>
            <a:pPr marL="370840">
              <a:lnSpc>
                <a:spcPts val="1000"/>
              </a:lnSpc>
              <a:spcBef>
                <a:spcPts val="320"/>
              </a:spcBef>
              <a:tabLst>
                <a:tab pos="3875404" algn="l"/>
                <a:tab pos="9162415" algn="l"/>
              </a:tabLst>
            </a:pPr>
            <a:r>
              <a:rPr sz="1275" spc="780" baseline="3267" dirty="0">
                <a:latin typeface="Arial Narrow"/>
                <a:cs typeface="Arial Narrow"/>
              </a:rPr>
              <a:t>СО</a:t>
            </a:r>
            <a:r>
              <a:rPr sz="1275" spc="675" baseline="3267" dirty="0">
                <a:latin typeface="Arial Narrow"/>
                <a:cs typeface="Arial Narrow"/>
              </a:rPr>
              <a:t>Х</a:t>
            </a:r>
            <a:r>
              <a:rPr sz="1275" spc="697" baseline="3267" dirty="0">
                <a:latin typeface="Arial Narrow"/>
                <a:cs typeface="Arial Narrow"/>
              </a:rPr>
              <a:t>Р</a:t>
            </a:r>
            <a:r>
              <a:rPr sz="1275" spc="667" baseline="3267" dirty="0">
                <a:latin typeface="Arial Narrow"/>
                <a:cs typeface="Arial Narrow"/>
              </a:rPr>
              <a:t>А</a:t>
            </a:r>
            <a:r>
              <a:rPr sz="1275" spc="727" baseline="3267" dirty="0">
                <a:latin typeface="Arial Narrow"/>
                <a:cs typeface="Arial Narrow"/>
              </a:rPr>
              <a:t>Н</a:t>
            </a:r>
            <a:r>
              <a:rPr sz="1275" spc="697" baseline="3267" dirty="0">
                <a:latin typeface="Arial Narrow"/>
                <a:cs typeface="Arial Narrow"/>
              </a:rPr>
              <a:t>Е</a:t>
            </a:r>
            <a:r>
              <a:rPr sz="1275" spc="712" baseline="3267" dirty="0">
                <a:latin typeface="Arial Narrow"/>
                <a:cs typeface="Arial Narrow"/>
              </a:rPr>
              <a:t>Н</a:t>
            </a:r>
            <a:r>
              <a:rPr sz="1275" spc="719" baseline="3267" dirty="0">
                <a:latin typeface="Arial Narrow"/>
                <a:cs typeface="Arial Narrow"/>
              </a:rPr>
              <a:t>ИЕ</a:t>
            </a:r>
            <a:r>
              <a:rPr sz="1275" baseline="3267" dirty="0">
                <a:latin typeface="Arial Narrow"/>
                <a:cs typeface="Arial Narrow"/>
              </a:rPr>
              <a:t>	</a:t>
            </a:r>
            <a:r>
              <a:rPr sz="850" spc="575" dirty="0">
                <a:latin typeface="Arial Narrow"/>
                <a:cs typeface="Arial Narrow"/>
              </a:rPr>
              <a:t>Ф</a:t>
            </a:r>
            <a:r>
              <a:rPr sz="850" spc="580" dirty="0">
                <a:latin typeface="Arial Narrow"/>
                <a:cs typeface="Arial Narrow"/>
              </a:rPr>
              <a:t>О</a:t>
            </a:r>
            <a:r>
              <a:rPr sz="850" spc="495" dirty="0">
                <a:latin typeface="Arial Narrow"/>
                <a:cs typeface="Arial Narrow"/>
              </a:rPr>
              <a:t>Р</a:t>
            </a:r>
            <a:r>
              <a:rPr sz="850" spc="620" dirty="0">
                <a:latin typeface="Arial Narrow"/>
                <a:cs typeface="Arial Narrow"/>
              </a:rPr>
              <a:t>М</a:t>
            </a:r>
            <a:r>
              <a:rPr sz="850" spc="515" dirty="0">
                <a:latin typeface="Arial Narrow"/>
                <a:cs typeface="Arial Narrow"/>
              </a:rPr>
              <a:t>ИР</a:t>
            </a:r>
            <a:r>
              <a:rPr sz="850" spc="575" dirty="0">
                <a:latin typeface="Arial Narrow"/>
                <a:cs typeface="Arial Narrow"/>
              </a:rPr>
              <a:t>О</a:t>
            </a:r>
            <a:r>
              <a:rPr sz="850" spc="509" dirty="0">
                <a:latin typeface="Arial Narrow"/>
                <a:cs typeface="Arial Narrow"/>
              </a:rPr>
              <a:t>ВАН</a:t>
            </a:r>
            <a:r>
              <a:rPr sz="850" spc="540" dirty="0">
                <a:latin typeface="Arial Narrow"/>
                <a:cs typeface="Arial Narrow"/>
              </a:rPr>
              <a:t>И</a:t>
            </a:r>
            <a:r>
              <a:rPr sz="850" spc="465" dirty="0">
                <a:latin typeface="Arial Narrow"/>
                <a:cs typeface="Arial Narrow"/>
              </a:rPr>
              <a:t>Е</a:t>
            </a:r>
            <a:r>
              <a:rPr sz="850" dirty="0">
                <a:latin typeface="Arial Narrow"/>
                <a:cs typeface="Arial Narrow"/>
              </a:rPr>
              <a:t>	</a:t>
            </a:r>
            <a:r>
              <a:rPr sz="1275" baseline="9803" dirty="0">
                <a:latin typeface="Times New Roman"/>
                <a:cs typeface="Times New Roman"/>
              </a:rPr>
              <a:t>0</a:t>
            </a:r>
            <a:r>
              <a:rPr sz="1275" spc="-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8</a:t>
            </a:r>
            <a:r>
              <a:rPr sz="1275" spc="-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:</a:t>
            </a:r>
            <a:r>
              <a:rPr sz="1275" spc="-17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3</a:t>
            </a:r>
            <a:r>
              <a:rPr sz="1275" spc="-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0  </a:t>
            </a:r>
            <a:r>
              <a:rPr sz="1275" spc="-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-   </a:t>
            </a:r>
            <a:r>
              <a:rPr sz="1275" spc="-1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к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у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ж</a:t>
            </a:r>
            <a:r>
              <a:rPr sz="1275" spc="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ю</a:t>
            </a:r>
            <a:r>
              <a:rPr sz="1275" spc="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щ</a:t>
            </a:r>
            <a:r>
              <a:rPr sz="1275" spc="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й  </a:t>
            </a:r>
            <a:r>
              <a:rPr sz="1275" spc="-14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</a:t>
            </a:r>
            <a:r>
              <a:rPr sz="1275" spc="-2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</a:p>
          <a:p>
            <a:pPr marL="476250">
              <a:lnSpc>
                <a:spcPts val="940"/>
              </a:lnSpc>
              <a:tabLst>
                <a:tab pos="3771265" algn="l"/>
                <a:tab pos="9162415" algn="l"/>
              </a:tabLst>
            </a:pP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2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 </a:t>
            </a:r>
            <a:r>
              <a:rPr sz="1275" spc="11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Ж</a:t>
            </a:r>
            <a:r>
              <a:rPr sz="1275" spc="1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З</a:t>
            </a:r>
            <a:r>
              <a:rPr sz="1275" spc="-14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	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	0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9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: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  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   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</a:p>
          <a:p>
            <a:pPr marL="476250" marR="1197610" indent="-124460">
              <a:lnSpc>
                <a:spcPts val="900"/>
              </a:lnSpc>
              <a:spcBef>
                <a:spcPts val="70"/>
              </a:spcBef>
              <a:tabLst>
                <a:tab pos="3781425" algn="l"/>
                <a:tab pos="4029075" algn="l"/>
                <a:tab pos="9162415" algn="l"/>
              </a:tabLst>
            </a:pPr>
            <a:r>
              <a:rPr sz="1275" baseline="9803" dirty="0">
                <a:latin typeface="Constantia"/>
                <a:cs typeface="Constantia"/>
              </a:rPr>
              <a:t>П</a:t>
            </a:r>
            <a:r>
              <a:rPr sz="1275" spc="-157" baseline="9803" dirty="0">
                <a:latin typeface="Constantia"/>
                <a:cs typeface="Constantia"/>
              </a:rPr>
              <a:t> </a:t>
            </a:r>
            <a:r>
              <a:rPr sz="1275" spc="104" baseline="9803" dirty="0">
                <a:latin typeface="Constantia"/>
                <a:cs typeface="Constantia"/>
              </a:rPr>
              <a:t>р</a:t>
            </a:r>
            <a:r>
              <a:rPr sz="1275" baseline="9803" dirty="0">
                <a:latin typeface="Constantia"/>
                <a:cs typeface="Constantia"/>
              </a:rPr>
              <a:t>И</a:t>
            </a:r>
            <a:r>
              <a:rPr sz="1275" spc="-165" baseline="9803" dirty="0">
                <a:latin typeface="Constantia"/>
                <a:cs typeface="Constantia"/>
              </a:rPr>
              <a:t> </a:t>
            </a:r>
            <a:r>
              <a:rPr sz="1125" b="1" spc="-7" baseline="11111" dirty="0">
                <a:latin typeface="Franklin Gothic Heavy"/>
                <a:cs typeface="Franklin Gothic Heavy"/>
              </a:rPr>
              <a:t>9</a:t>
            </a:r>
            <a:r>
              <a:rPr sz="1125" b="1" spc="-44" baseline="11111" dirty="0">
                <a:latin typeface="Franklin Gothic Heavy"/>
                <a:cs typeface="Franklin Gothic Heavy"/>
              </a:rPr>
              <a:t> </a:t>
            </a:r>
            <a:r>
              <a:rPr sz="1275" baseline="9803" dirty="0">
                <a:latin typeface="Constantia"/>
                <a:cs typeface="Constantia"/>
              </a:rPr>
              <a:t>ы</a:t>
            </a:r>
            <a:r>
              <a:rPr sz="1275" spc="-112" baseline="9803" dirty="0">
                <a:latin typeface="Constantia"/>
                <a:cs typeface="Constantia"/>
              </a:rPr>
              <a:t> </a:t>
            </a:r>
            <a:r>
              <a:rPr sz="1275" spc="157" baseline="9803" dirty="0">
                <a:latin typeface="Constantia"/>
                <a:cs typeface="Constantia"/>
              </a:rPr>
              <a:t>к</a:t>
            </a:r>
            <a:r>
              <a:rPr sz="1275" spc="142" baseline="9803" dirty="0">
                <a:latin typeface="Constantia"/>
                <a:cs typeface="Constantia"/>
              </a:rPr>
              <a:t>а</a:t>
            </a:r>
            <a:r>
              <a:rPr sz="1275" baseline="9803" dirty="0">
                <a:latin typeface="Constantia"/>
                <a:cs typeface="Constantia"/>
              </a:rPr>
              <a:t>в </a:t>
            </a:r>
            <a:r>
              <a:rPr sz="1275" spc="60" baseline="9803" dirty="0">
                <a:latin typeface="Constantia"/>
                <a:cs typeface="Constantia"/>
              </a:rPr>
              <a:t> </a:t>
            </a:r>
            <a:r>
              <a:rPr sz="1275" baseline="9803" dirty="0">
                <a:latin typeface="Constantia"/>
                <a:cs typeface="Constantia"/>
              </a:rPr>
              <a:t>к</a:t>
            </a:r>
            <a:r>
              <a:rPr sz="1275" spc="-120" baseline="9803" dirty="0">
                <a:latin typeface="Constantia"/>
                <a:cs typeface="Constantia"/>
              </a:rPr>
              <a:t> </a:t>
            </a:r>
            <a:r>
              <a:rPr sz="1275" baseline="9803" dirty="0">
                <a:latin typeface="Constantia"/>
                <a:cs typeface="Constantia"/>
              </a:rPr>
              <a:t>ч</a:t>
            </a:r>
            <a:r>
              <a:rPr sz="1275" spc="-104" baseline="9803" dirty="0">
                <a:latin typeface="Constantia"/>
                <a:cs typeface="Constantia"/>
              </a:rPr>
              <a:t> </a:t>
            </a:r>
            <a:r>
              <a:rPr sz="1275" baseline="9803" dirty="0">
                <a:latin typeface="Constantia"/>
                <a:cs typeface="Constantia"/>
              </a:rPr>
              <a:t>«</a:t>
            </a:r>
            <a:r>
              <a:rPr sz="1275" spc="-120" baseline="9803" dirty="0">
                <a:latin typeface="Constantia"/>
                <a:cs typeface="Constantia"/>
              </a:rPr>
              <a:t> </a:t>
            </a:r>
            <a:r>
              <a:rPr sz="1275" baseline="9803" dirty="0">
                <a:latin typeface="Constantia"/>
                <a:cs typeface="Constantia"/>
              </a:rPr>
              <a:t>т</a:t>
            </a:r>
            <a:r>
              <a:rPr sz="1275" spc="-127" baseline="9803" dirty="0">
                <a:latin typeface="Constantia"/>
                <a:cs typeface="Constantia"/>
              </a:rPr>
              <a:t> </a:t>
            </a:r>
            <a:r>
              <a:rPr sz="1275" baseline="9803" dirty="0">
                <a:latin typeface="Constantia"/>
                <a:cs typeface="Constantia"/>
              </a:rPr>
              <a:t>к</a:t>
            </a:r>
            <a:r>
              <a:rPr sz="1275" spc="-112" baseline="9803" dirty="0">
                <a:latin typeface="Constantia"/>
                <a:cs typeface="Constantia"/>
              </a:rPr>
              <a:t> </a:t>
            </a:r>
            <a:r>
              <a:rPr sz="1275" baseline="9803" dirty="0">
                <a:latin typeface="Constantia"/>
                <a:cs typeface="Constantia"/>
              </a:rPr>
              <a:t>д</a:t>
            </a:r>
            <a:r>
              <a:rPr sz="1275" spc="-104" baseline="9803" dirty="0">
                <a:latin typeface="Constantia"/>
                <a:cs typeface="Constantia"/>
              </a:rPr>
              <a:t> </a:t>
            </a:r>
            <a:r>
              <a:rPr sz="1275" baseline="9803" dirty="0">
                <a:latin typeface="Constantia"/>
                <a:cs typeface="Constantia"/>
              </a:rPr>
              <a:t>м</a:t>
            </a:r>
            <a:r>
              <a:rPr sz="1275" spc="-52" baseline="9803" dirty="0">
                <a:latin typeface="Constantia"/>
                <a:cs typeface="Constantia"/>
              </a:rPr>
              <a:t> </a:t>
            </a:r>
            <a:r>
              <a:rPr sz="1275" baseline="9803" dirty="0">
                <a:latin typeface="Constantia"/>
                <a:cs typeface="Constantia"/>
              </a:rPr>
              <a:t>у	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</a:t>
            </a:r>
            <a:r>
              <a:rPr sz="1275" baseline="-19607" dirty="0">
                <a:latin typeface="Times New Roman"/>
                <a:cs typeface="Times New Roman"/>
              </a:rPr>
              <a:t>0</a:t>
            </a:r>
            <a:r>
              <a:rPr sz="1275" spc="-12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9</a:t>
            </a:r>
            <a:r>
              <a:rPr sz="1275" spc="-120" baseline="-19607" dirty="0">
                <a:latin typeface="Times New Roman"/>
                <a:cs typeface="Times New Roman"/>
              </a:rPr>
              <a:t> </a:t>
            </a:r>
            <a:r>
              <a:rPr sz="1275" spc="104" baseline="-19607" dirty="0">
                <a:latin typeface="Times New Roman"/>
                <a:cs typeface="Times New Roman"/>
              </a:rPr>
              <a:t>:</a:t>
            </a:r>
            <a:r>
              <a:rPr sz="1275" baseline="-19607" dirty="0">
                <a:latin typeface="Times New Roman"/>
                <a:cs typeface="Times New Roman"/>
              </a:rPr>
              <a:t>1</a:t>
            </a:r>
            <a:r>
              <a:rPr sz="1275" spc="-12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0   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-   </a:t>
            </a:r>
            <a:r>
              <a:rPr sz="1275" spc="-1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т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р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ы</a:t>
            </a:r>
            <a:r>
              <a:rPr sz="1275" spc="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й </a:t>
            </a:r>
            <a:r>
              <a:rPr sz="1275" spc="97" baseline="-19607" dirty="0">
                <a:latin typeface="Times New Roman"/>
                <a:cs typeface="Times New Roman"/>
              </a:rPr>
              <a:t> </a:t>
            </a:r>
            <a:r>
              <a:rPr sz="1275" spc="82" baseline="-19607" dirty="0">
                <a:latin typeface="Times New Roman"/>
                <a:cs typeface="Times New Roman"/>
              </a:rPr>
              <a:t>ЯЭ</a:t>
            </a:r>
            <a:r>
              <a:rPr sz="1275" spc="75" baseline="-19607" dirty="0">
                <a:latin typeface="Times New Roman"/>
                <a:cs typeface="Times New Roman"/>
              </a:rPr>
              <a:t>ы</a:t>
            </a:r>
            <a:r>
              <a:rPr sz="1275" baseline="-19607" dirty="0">
                <a:latin typeface="Times New Roman"/>
                <a:cs typeface="Times New Roman"/>
              </a:rPr>
              <a:t>к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у 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,		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408940" indent="-256540">
              <a:lnSpc>
                <a:spcPts val="965"/>
              </a:lnSpc>
              <a:tabLst>
                <a:tab pos="2143125" algn="l"/>
                <a:tab pos="3800475" algn="l"/>
                <a:tab pos="9162415" algn="l"/>
              </a:tabLst>
            </a:pPr>
            <a:r>
              <a:rPr sz="2175" spc="-150" baseline="1915" dirty="0">
                <a:latin typeface="Times New Roman"/>
                <a:cs typeface="Times New Roman"/>
              </a:rPr>
              <a:t>р</a:t>
            </a:r>
            <a:r>
              <a:rPr sz="2175" spc="-135" baseline="1915" dirty="0">
                <a:latin typeface="Times New Roman"/>
                <a:cs typeface="Times New Roman"/>
              </a:rPr>
              <a:t>е</a:t>
            </a:r>
            <a:r>
              <a:rPr sz="2175" spc="-157" baseline="1915" dirty="0">
                <a:latin typeface="Times New Roman"/>
                <a:cs typeface="Times New Roman"/>
              </a:rPr>
              <a:t>б</a:t>
            </a:r>
            <a:r>
              <a:rPr sz="2175" spc="-135" baseline="1915" dirty="0">
                <a:latin typeface="Times New Roman"/>
                <a:cs typeface="Times New Roman"/>
              </a:rPr>
              <a:t>е</a:t>
            </a:r>
            <a:r>
              <a:rPr sz="2175" spc="-157" baseline="1915" dirty="0">
                <a:latin typeface="Times New Roman"/>
                <a:cs typeface="Times New Roman"/>
              </a:rPr>
              <a:t>н</a:t>
            </a:r>
            <a:r>
              <a:rPr sz="2175" spc="-150" baseline="1915" dirty="0">
                <a:latin typeface="Times New Roman"/>
                <a:cs typeface="Times New Roman"/>
              </a:rPr>
              <a:t>o</a:t>
            </a:r>
            <a:r>
              <a:rPr sz="2175" baseline="1915" dirty="0">
                <a:latin typeface="Times New Roman"/>
                <a:cs typeface="Times New Roman"/>
              </a:rPr>
              <a:t>к</a:t>
            </a:r>
            <a:r>
              <a:rPr sz="2175" spc="-240" baseline="1915" dirty="0">
                <a:latin typeface="Times New Roman"/>
                <a:cs typeface="Times New Roman"/>
              </a:rPr>
              <a:t> </a:t>
            </a:r>
            <a:r>
              <a:rPr sz="2175" spc="-209" baseline="1915" dirty="0">
                <a:latin typeface="Times New Roman"/>
                <a:cs typeface="Times New Roman"/>
              </a:rPr>
              <a:t>р</a:t>
            </a:r>
            <a:r>
              <a:rPr sz="2175" spc="-202" baseline="1915" dirty="0">
                <a:latin typeface="Times New Roman"/>
                <a:cs typeface="Times New Roman"/>
              </a:rPr>
              <a:t>в</a:t>
            </a:r>
            <a:r>
              <a:rPr sz="2175" spc="-179" baseline="1915" dirty="0">
                <a:latin typeface="Times New Roman"/>
                <a:cs typeface="Times New Roman"/>
              </a:rPr>
              <a:t>с</a:t>
            </a:r>
            <a:r>
              <a:rPr sz="2175" spc="-187" baseline="1915" dirty="0">
                <a:latin typeface="Times New Roman"/>
                <a:cs typeface="Times New Roman"/>
              </a:rPr>
              <a:t>т</a:t>
            </a:r>
            <a:r>
              <a:rPr sz="2175" spc="-179" baseline="1915" dirty="0">
                <a:latin typeface="Times New Roman"/>
                <a:cs typeface="Times New Roman"/>
              </a:rPr>
              <a:t>ет</a:t>
            </a:r>
            <a:r>
              <a:rPr sz="2175" spc="-195" baseline="1915" dirty="0">
                <a:latin typeface="Times New Roman"/>
                <a:cs typeface="Times New Roman"/>
              </a:rPr>
              <a:t>^</a:t>
            </a:r>
            <a:r>
              <a:rPr sz="2175" spc="-300" baseline="1915" dirty="0">
                <a:latin typeface="Times New Roman"/>
                <a:cs typeface="Times New Roman"/>
              </a:rPr>
              <a:t>А</a:t>
            </a:r>
            <a:r>
              <a:rPr sz="2175" spc="-202" baseline="1915" dirty="0">
                <a:latin typeface="Times New Roman"/>
                <a:cs typeface="Times New Roman"/>
              </a:rPr>
              <a:t>oрoв</a:t>
            </a:r>
            <a:r>
              <a:rPr sz="2175" spc="-277" baseline="1915" dirty="0">
                <a:latin typeface="Times New Roman"/>
                <a:cs typeface="Times New Roman"/>
              </a:rPr>
              <a:t>ы</a:t>
            </a:r>
            <a:r>
              <a:rPr sz="2175" baseline="1915" dirty="0">
                <a:latin typeface="Times New Roman"/>
                <a:cs typeface="Times New Roman"/>
              </a:rPr>
              <a:t>м	</a:t>
            </a:r>
            <a:r>
              <a:rPr sz="1275" spc="750" baseline="-9803" dirty="0">
                <a:latin typeface="Arial Narrow"/>
                <a:cs typeface="Arial Narrow"/>
              </a:rPr>
              <a:t>ВО</a:t>
            </a:r>
            <a:r>
              <a:rPr sz="1275" spc="765" baseline="-9803" dirty="0">
                <a:latin typeface="Arial Narrow"/>
                <a:cs typeface="Arial Narrow"/>
              </a:rPr>
              <a:t>С</a:t>
            </a:r>
            <a:r>
              <a:rPr sz="1275" spc="750" baseline="-9803" dirty="0">
                <a:latin typeface="Arial Narrow"/>
                <a:cs typeface="Arial Narrow"/>
              </a:rPr>
              <a:t>П</a:t>
            </a:r>
            <a:r>
              <a:rPr sz="1275" spc="780" baseline="-9803" dirty="0">
                <a:latin typeface="Arial Narrow"/>
                <a:cs typeface="Arial Narrow"/>
              </a:rPr>
              <a:t>И</a:t>
            </a:r>
            <a:r>
              <a:rPr sz="1275" spc="667" baseline="-9803" dirty="0">
                <a:latin typeface="Arial Narrow"/>
                <a:cs typeface="Arial Narrow"/>
              </a:rPr>
              <a:t>ТА</a:t>
            </a:r>
            <a:r>
              <a:rPr sz="1275" spc="772" baseline="-9803" dirty="0">
                <a:latin typeface="Arial Narrow"/>
                <a:cs typeface="Arial Narrow"/>
              </a:rPr>
              <a:t>Н</a:t>
            </a:r>
            <a:r>
              <a:rPr sz="1275" spc="765" baseline="-9803" dirty="0">
                <a:latin typeface="Arial Narrow"/>
                <a:cs typeface="Arial Narrow"/>
              </a:rPr>
              <a:t>И</a:t>
            </a:r>
            <a:r>
              <a:rPr sz="1275" spc="697" baseline="-9803" dirty="0">
                <a:latin typeface="Arial Narrow"/>
                <a:cs typeface="Arial Narrow"/>
              </a:rPr>
              <a:t>Е</a:t>
            </a:r>
            <a:r>
              <a:rPr sz="1275" baseline="-9803" dirty="0">
                <a:latin typeface="Arial Narrow"/>
                <a:cs typeface="Arial Narrow"/>
              </a:rPr>
              <a:t>	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	</a:t>
            </a:r>
            <a:r>
              <a:rPr sz="1275" baseline="22875" dirty="0">
                <a:latin typeface="Times New Roman"/>
                <a:cs typeface="Times New Roman"/>
              </a:rPr>
              <a:t>0</a:t>
            </a:r>
            <a:r>
              <a:rPr sz="1275" spc="-8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9</a:t>
            </a:r>
            <a:r>
              <a:rPr sz="1275" spc="-7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:</a:t>
            </a:r>
            <a:r>
              <a:rPr sz="1275" spc="-187" baseline="22875" dirty="0">
                <a:latin typeface="Times New Roman"/>
                <a:cs typeface="Times New Roman"/>
              </a:rPr>
              <a:t> </a:t>
            </a:r>
            <a:r>
              <a:rPr sz="1275" spc="89" baseline="22875" dirty="0">
                <a:latin typeface="Times New Roman"/>
                <a:cs typeface="Times New Roman"/>
              </a:rPr>
              <a:t>А</a:t>
            </a:r>
            <a:r>
              <a:rPr sz="1275" baseline="22875" dirty="0">
                <a:latin typeface="Times New Roman"/>
                <a:cs typeface="Times New Roman"/>
              </a:rPr>
              <a:t>О </a:t>
            </a:r>
            <a:r>
              <a:rPr sz="1275" spc="1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-   </a:t>
            </a:r>
            <a:r>
              <a:rPr sz="1275" spc="-12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т</a:t>
            </a:r>
            <a:r>
              <a:rPr sz="1275" spc="-6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а</a:t>
            </a:r>
            <a:r>
              <a:rPr sz="1275" spc="-5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н ц е</a:t>
            </a:r>
            <a:r>
              <a:rPr sz="1275" spc="6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в</a:t>
            </a:r>
            <a:r>
              <a:rPr sz="1275" spc="-9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а</a:t>
            </a:r>
            <a:r>
              <a:rPr sz="1275" spc="-10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л</a:t>
            </a:r>
            <a:r>
              <a:rPr sz="1275" spc="22" baseline="22875" dirty="0">
                <a:latin typeface="Times New Roman"/>
                <a:cs typeface="Times New Roman"/>
              </a:rPr>
              <a:t> </a:t>
            </a:r>
            <a:r>
              <a:rPr sz="1275" spc="44" baseline="22875" dirty="0">
                <a:latin typeface="Times New Roman"/>
                <a:cs typeface="Times New Roman"/>
              </a:rPr>
              <a:t>ь&gt;на</a:t>
            </a:r>
            <a:r>
              <a:rPr sz="1275" baseline="22875" dirty="0">
                <a:latin typeface="Times New Roman"/>
                <a:cs typeface="Times New Roman"/>
              </a:rPr>
              <a:t>я </a:t>
            </a:r>
            <a:r>
              <a:rPr sz="1275" spc="-3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п</a:t>
            </a:r>
            <a:r>
              <a:rPr sz="1275" spc="-9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а</a:t>
            </a:r>
            <a:r>
              <a:rPr sz="1275" spc="-13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у</a:t>
            </a:r>
            <a:r>
              <a:rPr sz="1275" spc="-11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з</a:t>
            </a:r>
            <a:r>
              <a:rPr sz="1275" spc="-14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а</a:t>
            </a:r>
          </a:p>
          <a:p>
            <a:pPr marL="408940">
              <a:lnSpc>
                <a:spcPts val="890"/>
              </a:lnSpc>
              <a:tabLst>
                <a:tab pos="1932305" algn="l"/>
                <a:tab pos="3923665" algn="l"/>
                <a:tab pos="9162415" algn="l"/>
              </a:tabLst>
            </a:pPr>
            <a:r>
              <a:rPr sz="1275" baseline="13071" dirty="0">
                <a:latin typeface="Times New Roman"/>
                <a:cs typeface="Times New Roman"/>
              </a:rPr>
              <a:t>У </a:t>
            </a:r>
            <a:r>
              <a:rPr sz="1275" spc="-75" baseline="13071" dirty="0">
                <a:latin typeface="Times New Roman"/>
                <a:cs typeface="Times New Roman"/>
              </a:rPr>
              <a:t> </a:t>
            </a:r>
            <a:r>
              <a:rPr sz="900" b="1" i="1" baseline="18518" dirty="0">
                <a:latin typeface="Franklin Gothic Heavy"/>
                <a:cs typeface="Franklin Gothic Heavy"/>
              </a:rPr>
              <a:t>Н  </a:t>
            </a:r>
            <a:r>
              <a:rPr sz="900" b="1" i="1" spc="-52" baseline="18518" dirty="0">
                <a:latin typeface="Franklin Gothic Heavy"/>
                <a:cs typeface="Franklin Gothic Heavy"/>
              </a:rPr>
              <a:t> </a:t>
            </a:r>
            <a:r>
              <a:rPr sz="900" b="1" i="1" baseline="18518" dirty="0">
                <a:latin typeface="Franklin Gothic Heavy"/>
                <a:cs typeface="Franklin Gothic Heavy"/>
              </a:rPr>
              <a:t>Т  О   </a:t>
            </a:r>
            <a:r>
              <a:rPr sz="900" b="1" i="1" spc="67" baseline="18518" dirty="0">
                <a:latin typeface="Franklin Gothic Heavy"/>
                <a:cs typeface="Franklin Gothic Heavy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х</a:t>
            </a:r>
            <a:r>
              <a:rPr sz="1275" spc="-8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в</a:t>
            </a:r>
            <a:r>
              <a:rPr sz="1275" spc="-89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а</a:t>
            </a:r>
            <a:r>
              <a:rPr sz="1275" spc="-9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т</a:t>
            </a:r>
            <a:r>
              <a:rPr sz="1275" spc="-104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а</a:t>
            </a:r>
            <a:r>
              <a:rPr sz="1275" spc="-104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е</a:t>
            </a:r>
            <a:r>
              <a:rPr sz="1275" spc="-89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т </a:t>
            </a:r>
            <a:r>
              <a:rPr sz="1275" spc="-89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с</a:t>
            </a:r>
            <a:r>
              <a:rPr sz="1275" spc="-11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и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л	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 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	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м</a:t>
            </a:r>
            <a:r>
              <a:rPr sz="1275" spc="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я</a:t>
            </a:r>
            <a:r>
              <a:rPr sz="1275" spc="-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: 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 е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б</a:t>
            </a:r>
            <a:r>
              <a:rPr sz="1275" spc="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 </a:t>
            </a:r>
            <a:r>
              <a:rPr sz="1275" spc="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м</a:t>
            </a:r>
            <a:r>
              <a:rPr sz="1275" spc="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г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	</a:t>
            </a:r>
            <a:r>
              <a:rPr sz="1275" baseline="13071" dirty="0">
                <a:latin typeface="Times New Roman"/>
                <a:cs typeface="Times New Roman"/>
              </a:rPr>
              <a:t>0</a:t>
            </a:r>
            <a:r>
              <a:rPr sz="1275" spc="-75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д</a:t>
            </a:r>
            <a:r>
              <a:rPr sz="1275" spc="-8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:</a:t>
            </a:r>
            <a:r>
              <a:rPr sz="1275" spc="-17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5</a:t>
            </a:r>
            <a:r>
              <a:rPr sz="1275" spc="-75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0  </a:t>
            </a:r>
            <a:r>
              <a:rPr sz="1275" spc="75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-   </a:t>
            </a:r>
            <a:r>
              <a:rPr sz="1275" spc="-15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р</a:t>
            </a:r>
            <a:r>
              <a:rPr sz="1275" spc="-6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у</a:t>
            </a:r>
            <a:r>
              <a:rPr sz="1275" spc="-6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с</a:t>
            </a:r>
            <a:r>
              <a:rPr sz="1275" spc="-89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с</a:t>
            </a:r>
            <a:r>
              <a:rPr sz="1275" spc="-89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к</a:t>
            </a:r>
            <a:r>
              <a:rPr sz="1275" spc="-6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и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й </a:t>
            </a:r>
            <a:r>
              <a:rPr sz="1275" spc="89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я</a:t>
            </a:r>
            <a:r>
              <a:rPr sz="1275" spc="-12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з</a:t>
            </a:r>
            <a:r>
              <a:rPr sz="1275" spc="-14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ы</a:t>
            </a:r>
            <a:r>
              <a:rPr sz="1275" spc="-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к</a:t>
            </a:r>
          </a:p>
          <a:p>
            <a:pPr marR="1377315" algn="ctr">
              <a:lnSpc>
                <a:spcPts val="969"/>
              </a:lnSpc>
              <a:tabLst>
                <a:tab pos="1781175" algn="l"/>
                <a:tab pos="3409315" algn="l"/>
                <a:tab pos="5447665" algn="l"/>
                <a:tab pos="8686165" algn="l"/>
              </a:tabLst>
            </a:pPr>
            <a:r>
              <a:rPr sz="1275" spc="44" baseline="13071" dirty="0">
                <a:latin typeface="Times New Roman"/>
                <a:cs typeface="Times New Roman"/>
              </a:rPr>
              <a:t>х</a:t>
            </a:r>
            <a:r>
              <a:rPr sz="1275" spc="37" baseline="13071" dirty="0">
                <a:latin typeface="Times New Roman"/>
                <a:cs typeface="Times New Roman"/>
              </a:rPr>
              <a:t>х</a:t>
            </a:r>
            <a:r>
              <a:rPr sz="1275" spc="44" baseline="13071" dirty="0">
                <a:latin typeface="Times New Roman"/>
                <a:cs typeface="Times New Roman"/>
              </a:rPr>
              <a:t>л</a:t>
            </a:r>
            <a:r>
              <a:rPr sz="1275" baseline="13071" dirty="0">
                <a:latin typeface="Times New Roman"/>
                <a:cs typeface="Times New Roman"/>
              </a:rPr>
              <a:t>в</a:t>
            </a:r>
            <a:r>
              <a:rPr sz="1275" spc="6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ф</a:t>
            </a:r>
            <a:r>
              <a:rPr sz="1275" spc="3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и</a:t>
            </a:r>
            <a:r>
              <a:rPr sz="1275" spc="-30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з</a:t>
            </a:r>
            <a:r>
              <a:rPr sz="1275" spc="-11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и</a:t>
            </a:r>
            <a:r>
              <a:rPr sz="1275" spc="-3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ч</a:t>
            </a:r>
            <a:r>
              <a:rPr sz="1275" spc="-44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е</a:t>
            </a:r>
            <a:r>
              <a:rPr sz="1275" spc="-89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с</a:t>
            </a:r>
            <a:r>
              <a:rPr sz="1275" spc="-75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к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o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й	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</a:t>
            </a:r>
            <a:r>
              <a:rPr sz="1275" baseline="3267" dirty="0">
                <a:latin typeface="Times New Roman"/>
                <a:cs typeface="Times New Roman"/>
              </a:rPr>
              <a:t>у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, 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</a:t>
            </a:r>
            <a:r>
              <a:rPr sz="1275" spc="-16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150" baseline="3267" dirty="0">
                <a:latin typeface="Times New Roman"/>
                <a:cs typeface="Times New Roman"/>
              </a:rPr>
              <a:t> </a:t>
            </a:r>
            <a:r>
              <a:rPr sz="1275" spc="142" baseline="3267" dirty="0">
                <a:latin typeface="Times New Roman"/>
                <a:cs typeface="Times New Roman"/>
              </a:rPr>
              <a:t>т</a:t>
            </a:r>
            <a:r>
              <a:rPr sz="1275" baseline="3267" dirty="0">
                <a:latin typeface="Times New Roman"/>
                <a:cs typeface="Times New Roman"/>
              </a:rPr>
              <a:t>я </a:t>
            </a:r>
            <a:r>
              <a:rPr sz="1275" spc="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у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 </a:t>
            </a:r>
            <a:r>
              <a:rPr sz="1275" spc="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	</a:t>
            </a:r>
            <a:r>
              <a:rPr sz="850" spc="595" dirty="0">
                <a:latin typeface="Arial Narrow"/>
                <a:cs typeface="Arial Narrow"/>
              </a:rPr>
              <a:t>О</a:t>
            </a:r>
            <a:r>
              <a:rPr sz="850" spc="700" dirty="0">
                <a:latin typeface="Arial Narrow"/>
                <a:cs typeface="Arial Narrow"/>
              </a:rPr>
              <a:t>Ж</a:t>
            </a:r>
            <a:r>
              <a:rPr sz="850" spc="555" dirty="0">
                <a:latin typeface="Arial Narrow"/>
                <a:cs typeface="Arial Narrow"/>
              </a:rPr>
              <a:t>И</a:t>
            </a:r>
            <a:r>
              <a:rPr sz="850" spc="505" dirty="0">
                <a:latin typeface="Arial Narrow"/>
                <a:cs typeface="Arial Narrow"/>
              </a:rPr>
              <a:t>ДА</a:t>
            </a:r>
            <a:r>
              <a:rPr sz="850" spc="555" dirty="0">
                <a:latin typeface="Arial Narrow"/>
                <a:cs typeface="Arial Narrow"/>
              </a:rPr>
              <a:t>Н</a:t>
            </a:r>
            <a:r>
              <a:rPr sz="850" spc="550" dirty="0">
                <a:latin typeface="Arial Narrow"/>
                <a:cs typeface="Arial Narrow"/>
              </a:rPr>
              <a:t>И</a:t>
            </a:r>
            <a:r>
              <a:rPr sz="850" spc="465" dirty="0">
                <a:latin typeface="Arial Narrow"/>
                <a:cs typeface="Arial Narrow"/>
              </a:rPr>
              <a:t>Е</a:t>
            </a:r>
            <a:r>
              <a:rPr sz="850" dirty="0">
                <a:latin typeface="Arial Narrow"/>
                <a:cs typeface="Arial Narrow"/>
              </a:rPr>
              <a:t>	</a:t>
            </a:r>
            <a:r>
              <a:rPr sz="900" spc="80" dirty="0">
                <a:latin typeface="Constantia"/>
                <a:cs typeface="Constantia"/>
              </a:rPr>
              <a:t>1</a:t>
            </a:r>
            <a:r>
              <a:rPr sz="900" dirty="0">
                <a:latin typeface="Constantia"/>
                <a:cs typeface="Constantia"/>
              </a:rPr>
              <a:t>0</a:t>
            </a:r>
            <a:r>
              <a:rPr sz="900" spc="-90" dirty="0">
                <a:latin typeface="Constantia"/>
                <a:cs typeface="Constantia"/>
              </a:rPr>
              <a:t> </a:t>
            </a:r>
            <a:r>
              <a:rPr sz="900" spc="60" dirty="0">
                <a:latin typeface="Constantia"/>
                <a:cs typeface="Constantia"/>
              </a:rPr>
              <a:t>:</a:t>
            </a:r>
            <a:r>
              <a:rPr sz="900" dirty="0">
                <a:latin typeface="Constantia"/>
                <a:cs typeface="Constantia"/>
              </a:rPr>
              <a:t>2</a:t>
            </a:r>
            <a:r>
              <a:rPr sz="900" spc="-100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0   </a:t>
            </a:r>
            <a:r>
              <a:rPr sz="900" spc="-15" dirty="0">
                <a:latin typeface="Constantia"/>
                <a:cs typeface="Constantia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   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</a:p>
          <a:p>
            <a:pPr marL="342265" marR="1697355" indent="276860">
              <a:lnSpc>
                <a:spcPts val="900"/>
              </a:lnSpc>
              <a:spcBef>
                <a:spcPts val="105"/>
              </a:spcBef>
              <a:tabLst>
                <a:tab pos="2094864" algn="l"/>
                <a:tab pos="2285365" algn="l"/>
                <a:tab pos="4057015" algn="l"/>
                <a:tab pos="4429125" algn="l"/>
                <a:tab pos="5913755" algn="l"/>
                <a:tab pos="5981065" algn="l"/>
                <a:tab pos="9162415" algn="l"/>
                <a:tab pos="9705340" algn="l"/>
              </a:tabLst>
            </a:pP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11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»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в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т</a:t>
            </a:r>
            <a:r>
              <a:rPr sz="1275" spc="-12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,	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 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		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14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п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ш</a:t>
            </a:r>
            <a:r>
              <a:rPr sz="1275" spc="1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13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.		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	</a:t>
            </a:r>
            <a:r>
              <a:rPr sz="1275" baseline="-13071" dirty="0">
                <a:latin typeface="Times New Roman"/>
                <a:cs typeface="Times New Roman"/>
              </a:rPr>
              <a:t>1</a:t>
            </a:r>
            <a:r>
              <a:rPr sz="1275" spc="-150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0</a:t>
            </a:r>
            <a:r>
              <a:rPr sz="1275" spc="-142" baseline="-13071" dirty="0">
                <a:latin typeface="Times New Roman"/>
                <a:cs typeface="Times New Roman"/>
              </a:rPr>
              <a:t> </a:t>
            </a:r>
            <a:r>
              <a:rPr sz="1275" spc="89" baseline="-13071" dirty="0">
                <a:latin typeface="Times New Roman"/>
                <a:cs typeface="Times New Roman"/>
              </a:rPr>
              <a:t>:</a:t>
            </a:r>
            <a:r>
              <a:rPr sz="1275" baseline="-13071" dirty="0">
                <a:latin typeface="Times New Roman"/>
                <a:cs typeface="Times New Roman"/>
              </a:rPr>
              <a:t>3</a:t>
            </a:r>
            <a:r>
              <a:rPr sz="1275" spc="-14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0	л</a:t>
            </a:r>
            <a:r>
              <a:rPr sz="1275" spc="-5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и</a:t>
            </a:r>
            <a:r>
              <a:rPr sz="1275" spc="-3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т</a:t>
            </a:r>
            <a:r>
              <a:rPr sz="1275" spc="-89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е</a:t>
            </a:r>
            <a:r>
              <a:rPr sz="1275" spc="-8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р</a:t>
            </a:r>
            <a:r>
              <a:rPr sz="1275" spc="-60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а</a:t>
            </a:r>
            <a:r>
              <a:rPr sz="1275" spc="-9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т</a:t>
            </a:r>
            <a:r>
              <a:rPr sz="1275" spc="-89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у</a:t>
            </a:r>
            <a:r>
              <a:rPr sz="1275" spc="-60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р</a:t>
            </a:r>
            <a:r>
              <a:rPr sz="1275" spc="-60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а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1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т</a:t>
            </a:r>
            <a:r>
              <a:rPr sz="1275" spc="-9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в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т</a:t>
            </a:r>
            <a:r>
              <a:rPr sz="1275" spc="-9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я 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д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т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9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т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ч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		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щ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 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	</a:t>
            </a:r>
            <a:r>
              <a:rPr sz="1275" baseline="9803" dirty="0">
                <a:latin typeface="Times New Roman"/>
                <a:cs typeface="Times New Roman"/>
              </a:rPr>
              <a:t>П</a:t>
            </a:r>
            <a:r>
              <a:rPr sz="1275" spc="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 </a:t>
            </a:r>
            <a:r>
              <a:rPr sz="1275" spc="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э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 </a:t>
            </a:r>
            <a:r>
              <a:rPr sz="1275" spc="11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 </a:t>
            </a:r>
            <a:r>
              <a:rPr sz="1275" spc="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в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г</a:t>
            </a:r>
            <a:r>
              <a:rPr sz="1275" spc="-11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д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	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 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 я  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</a:t>
            </a:r>
          </a:p>
          <a:p>
            <a:pPr marL="715010">
              <a:lnSpc>
                <a:spcPts val="810"/>
              </a:lnSpc>
              <a:tabLst>
                <a:tab pos="2190115" algn="l"/>
                <a:tab pos="4008754" algn="l"/>
                <a:tab pos="5847715" algn="l"/>
                <a:tab pos="9162415" algn="l"/>
                <a:tab pos="9571990" algn="l"/>
              </a:tabLst>
            </a:pPr>
            <a:r>
              <a:rPr sz="1200" b="1" spc="-7" baseline="17361" dirty="0">
                <a:latin typeface="Franklin Gothic Heavy"/>
                <a:cs typeface="Franklin Gothic Heavy"/>
              </a:rPr>
              <a:t>а</a:t>
            </a:r>
            <a:r>
              <a:rPr sz="1200" b="1" spc="-67" baseline="17361" dirty="0">
                <a:latin typeface="Franklin Gothic Heavy"/>
                <a:cs typeface="Franklin Gothic Heavy"/>
              </a:rPr>
              <a:t> </a:t>
            </a:r>
            <a:r>
              <a:rPr sz="1200" b="1" spc="-7" baseline="17361" dirty="0">
                <a:latin typeface="Franklin Gothic Heavy"/>
                <a:cs typeface="Franklin Gothic Heavy"/>
              </a:rPr>
              <a:t>р</a:t>
            </a:r>
            <a:r>
              <a:rPr sz="1200" b="1" spc="-67" baseline="17361" dirty="0">
                <a:latin typeface="Franklin Gothic Heavy"/>
                <a:cs typeface="Franklin Gothic Heavy"/>
              </a:rPr>
              <a:t> </a:t>
            </a:r>
            <a:r>
              <a:rPr sz="1200" b="1" spc="-7" baseline="17361" dirty="0">
                <a:latin typeface="Franklin Gothic Heavy"/>
                <a:cs typeface="Franklin Gothic Heavy"/>
              </a:rPr>
              <a:t>«</a:t>
            </a:r>
            <a:r>
              <a:rPr sz="1200" b="1" spc="-127" baseline="17361" dirty="0">
                <a:latin typeface="Franklin Gothic Heavy"/>
                <a:cs typeface="Franklin Gothic Heavy"/>
              </a:rPr>
              <a:t> </a:t>
            </a:r>
            <a:r>
              <a:rPr sz="1200" b="1" baseline="17361" dirty="0">
                <a:latin typeface="Franklin Gothic Heavy"/>
                <a:cs typeface="Franklin Gothic Heavy"/>
              </a:rPr>
              <a:t>м</a:t>
            </a:r>
            <a:r>
              <a:rPr sz="1200" b="1" spc="-30" baseline="17361" dirty="0">
                <a:latin typeface="Franklin Gothic Heavy"/>
                <a:cs typeface="Franklin Gothic Heavy"/>
              </a:rPr>
              <a:t> </a:t>
            </a:r>
            <a:r>
              <a:rPr sz="1200" b="1" spc="-7" baseline="17361" dirty="0">
                <a:latin typeface="Franklin Gothic Heavy"/>
                <a:cs typeface="Franklin Gothic Heavy"/>
              </a:rPr>
              <a:t>в</a:t>
            </a:r>
            <a:r>
              <a:rPr sz="1200" b="1" spc="-75" baseline="17361" dirty="0">
                <a:latin typeface="Franklin Gothic Heavy"/>
                <a:cs typeface="Franklin Gothic Heavy"/>
              </a:rPr>
              <a:t> </a:t>
            </a:r>
            <a:r>
              <a:rPr sz="1200" b="1" baseline="17361" dirty="0">
                <a:latin typeface="Franklin Gothic Heavy"/>
                <a:cs typeface="Franklin Gothic Heavy"/>
              </a:rPr>
              <a:t>н</a:t>
            </a:r>
            <a:r>
              <a:rPr sz="1200" b="1" spc="-75" baseline="17361" dirty="0">
                <a:latin typeface="Franklin Gothic Heavy"/>
                <a:cs typeface="Franklin Gothic Heavy"/>
              </a:rPr>
              <a:t> </a:t>
            </a:r>
            <a:r>
              <a:rPr sz="1200" b="1" spc="-7" baseline="17361" dirty="0">
                <a:latin typeface="Franklin Gothic Heavy"/>
                <a:cs typeface="Franklin Gothic Heavy"/>
              </a:rPr>
              <a:t>и</a:t>
            </a:r>
            <a:r>
              <a:rPr sz="1200" b="1" baseline="17361" dirty="0">
                <a:latin typeface="Franklin Gothic Heavy"/>
                <a:cs typeface="Franklin Gothic Heavy"/>
              </a:rPr>
              <a:t>	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	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с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р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  </a:t>
            </a:r>
            <a:r>
              <a:rPr sz="1275" spc="-10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п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з</a:t>
            </a:r>
            <a:r>
              <a:rPr sz="1275" spc="-13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12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в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,	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spc="100" dirty="0">
                <a:latin typeface="Times New Roman"/>
                <a:cs typeface="Times New Roman"/>
              </a:rPr>
              <a:t>с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	</a:t>
            </a:r>
            <a:r>
              <a:rPr sz="1350" spc="120" baseline="24691" dirty="0">
                <a:latin typeface="Constantia"/>
                <a:cs typeface="Constantia"/>
              </a:rPr>
              <a:t>1</a:t>
            </a:r>
            <a:r>
              <a:rPr sz="1350" baseline="24691" dirty="0">
                <a:latin typeface="Constantia"/>
                <a:cs typeface="Constantia"/>
              </a:rPr>
              <a:t>1</a:t>
            </a:r>
            <a:r>
              <a:rPr sz="1350" spc="-202" baseline="24691" dirty="0">
                <a:latin typeface="Constantia"/>
                <a:cs typeface="Constantia"/>
              </a:rPr>
              <a:t> </a:t>
            </a:r>
            <a:r>
              <a:rPr sz="1350" spc="104" baseline="24691" dirty="0">
                <a:latin typeface="Constantia"/>
                <a:cs typeface="Constantia"/>
              </a:rPr>
              <a:t>:</a:t>
            </a:r>
            <a:r>
              <a:rPr sz="1350" baseline="24691" dirty="0">
                <a:latin typeface="Constantia"/>
                <a:cs typeface="Constantia"/>
              </a:rPr>
              <a:t>0</a:t>
            </a:r>
            <a:r>
              <a:rPr sz="1350" spc="-112" baseline="24691" dirty="0">
                <a:latin typeface="Constantia"/>
                <a:cs typeface="Constantia"/>
              </a:rPr>
              <a:t> </a:t>
            </a:r>
            <a:r>
              <a:rPr sz="1350" baseline="24691" dirty="0">
                <a:latin typeface="Constantia"/>
                <a:cs typeface="Constantia"/>
              </a:rPr>
              <a:t>0	</a:t>
            </a:r>
            <a:r>
              <a:rPr sz="1275" baseline="26143" dirty="0">
                <a:latin typeface="Times New Roman"/>
                <a:cs typeface="Times New Roman"/>
              </a:rPr>
              <a:t>-   </a:t>
            </a:r>
            <a:r>
              <a:rPr sz="1275" spc="-1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с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п</a:t>
            </a:r>
            <a:r>
              <a:rPr sz="1275" spc="-3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o</a:t>
            </a:r>
            <a:r>
              <a:rPr sz="1275" spc="-5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р</a:t>
            </a:r>
            <a:r>
              <a:rPr sz="1275" spc="-4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т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и</a:t>
            </a:r>
            <a:r>
              <a:rPr sz="1275" spc="-2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в</a:t>
            </a:r>
            <a:r>
              <a:rPr sz="1275" spc="-6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н</a:t>
            </a:r>
            <a:r>
              <a:rPr sz="1275" spc="-2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я </a:t>
            </a:r>
            <a:r>
              <a:rPr sz="1275" spc="6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п</a:t>
            </a:r>
            <a:r>
              <a:rPr sz="1275" spc="-6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  <a:r>
              <a:rPr sz="1275" spc="-11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у</a:t>
            </a:r>
            <a:r>
              <a:rPr sz="1275" spc="-89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з</a:t>
            </a:r>
            <a:r>
              <a:rPr sz="1275" spc="-12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</a:p>
          <a:p>
            <a:pPr marL="723900">
              <a:lnSpc>
                <a:spcPts val="990"/>
              </a:lnSpc>
              <a:tabLst>
                <a:tab pos="2141855" algn="l"/>
                <a:tab pos="3961765" algn="l"/>
                <a:tab pos="5809615" algn="l"/>
                <a:tab pos="9162415" algn="l"/>
                <a:tab pos="9562465" algn="l"/>
              </a:tabLst>
            </a:pPr>
            <a:r>
              <a:rPr sz="1275" baseline="16339" dirty="0">
                <a:latin typeface="Times New Roman"/>
                <a:cs typeface="Times New Roman"/>
              </a:rPr>
              <a:t>н</a:t>
            </a:r>
            <a:r>
              <a:rPr sz="1275" spc="-8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а </a:t>
            </a:r>
            <a:r>
              <a:rPr sz="1275" spc="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o</a:t>
            </a:r>
            <a:r>
              <a:rPr sz="1275" spc="-142" baseline="16339" dirty="0">
                <a:latin typeface="Times New Roman"/>
                <a:cs typeface="Times New Roman"/>
              </a:rPr>
              <a:t> </a:t>
            </a:r>
            <a:r>
              <a:rPr sz="1275" spc="150" baseline="16339" dirty="0">
                <a:latin typeface="Times New Roman"/>
                <a:cs typeface="Times New Roman"/>
              </a:rPr>
              <a:t>т</a:t>
            </a:r>
            <a:r>
              <a:rPr sz="1275" baseline="16339" dirty="0">
                <a:latin typeface="Times New Roman"/>
                <a:cs typeface="Times New Roman"/>
              </a:rPr>
              <a:t>д</a:t>
            </a:r>
            <a:r>
              <a:rPr sz="1275" spc="-13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ы</a:t>
            </a:r>
            <a:r>
              <a:rPr sz="1275" spc="-8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х	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	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12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к </a:t>
            </a:r>
            <a:r>
              <a:rPr sz="1275" spc="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к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12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к </a:t>
            </a:r>
            <a:r>
              <a:rPr sz="1275" spc="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1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 </a:t>
            </a:r>
            <a:r>
              <a:rPr sz="1275" spc="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р</a:t>
            </a:r>
            <a:r>
              <a:rPr sz="1275" spc="-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в</a:t>
            </a:r>
            <a:r>
              <a:rPr sz="1275" spc="-3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1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-1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ч</a:t>
            </a:r>
            <a:r>
              <a:rPr sz="1275" spc="-3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г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г	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 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*	</a:t>
            </a:r>
            <a:r>
              <a:rPr sz="1350" spc="112" baseline="9259" dirty="0">
                <a:latin typeface="Constantia"/>
                <a:cs typeface="Constantia"/>
              </a:rPr>
              <a:t>1</a:t>
            </a:r>
            <a:r>
              <a:rPr sz="1350" baseline="9259" dirty="0">
                <a:latin typeface="Constantia"/>
                <a:cs typeface="Constantia"/>
              </a:rPr>
              <a:t>1</a:t>
            </a:r>
            <a:r>
              <a:rPr sz="1350" spc="-209" baseline="9259" dirty="0">
                <a:latin typeface="Constantia"/>
                <a:cs typeface="Constantia"/>
              </a:rPr>
              <a:t> </a:t>
            </a:r>
            <a:r>
              <a:rPr sz="1350" spc="97" baseline="9259" dirty="0">
                <a:latin typeface="Constantia"/>
                <a:cs typeface="Constantia"/>
              </a:rPr>
              <a:t>:</a:t>
            </a:r>
            <a:r>
              <a:rPr sz="1350" spc="120" baseline="9259" dirty="0">
                <a:latin typeface="Constantia"/>
                <a:cs typeface="Constantia"/>
              </a:rPr>
              <a:t>1</a:t>
            </a:r>
            <a:r>
              <a:rPr sz="1350" baseline="9259" dirty="0">
                <a:latin typeface="Constantia"/>
                <a:cs typeface="Constantia"/>
              </a:rPr>
              <a:t>0	</a:t>
            </a:r>
            <a:r>
              <a:rPr sz="1275" baseline="9803" dirty="0">
                <a:latin typeface="Times New Roman"/>
                <a:cs typeface="Times New Roman"/>
              </a:rPr>
              <a:t>-   </a:t>
            </a:r>
            <a:r>
              <a:rPr sz="1275" spc="-1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 а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м</a:t>
            </a:r>
            <a:r>
              <a:rPr sz="1275" spc="-1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5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к</a:t>
            </a:r>
            <a:r>
              <a:rPr sz="1275" spc="-7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</a:p>
          <a:p>
            <a:pPr marL="2047875">
              <a:lnSpc>
                <a:spcPts val="919"/>
              </a:lnSpc>
              <a:spcBef>
                <a:spcPts val="20"/>
              </a:spcBef>
              <a:tabLst>
                <a:tab pos="4257675" algn="l"/>
                <a:tab pos="5934075" algn="l"/>
                <a:tab pos="9162415" algn="l"/>
              </a:tabLst>
            </a:pP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1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р</a:t>
            </a:r>
            <a:r>
              <a:rPr sz="1275" spc="-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с 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к 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с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в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м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10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с</a:t>
            </a:r>
            <a:r>
              <a:rPr sz="1275" spc="-10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ы</a:t>
            </a:r>
            <a:r>
              <a:rPr sz="1275" spc="1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м	</a:t>
            </a:r>
            <a:r>
              <a:rPr sz="1275" baseline="16339" dirty="0">
                <a:latin typeface="Times New Roman"/>
                <a:cs typeface="Times New Roman"/>
              </a:rPr>
              <a:t>и </a:t>
            </a:r>
            <a:r>
              <a:rPr sz="1275" spc="2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н</a:t>
            </a:r>
            <a:r>
              <a:rPr sz="1275" spc="44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е </a:t>
            </a:r>
            <a:r>
              <a:rPr sz="1275" spc="-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с</a:t>
            </a:r>
            <a:r>
              <a:rPr sz="1275" spc="-89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&gt;</a:t>
            </a:r>
            <a:r>
              <a:rPr sz="1275" spc="-1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^</a:t>
            </a:r>
            <a:r>
              <a:rPr sz="1275" spc="-6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</a:t>
            </a:r>
            <a:r>
              <a:rPr sz="1275" spc="-3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т</a:t>
            </a:r>
            <a:r>
              <a:rPr sz="1275" spc="-8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с</a:t>
            </a:r>
            <a:r>
              <a:rPr sz="1275" spc="-6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«	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ы</a:t>
            </a:r>
            <a:r>
              <a:rPr sz="1275" spc="-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х 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ж</a:t>
            </a:r>
            <a:r>
              <a:rPr sz="1275" spc="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д</a:t>
            </a:r>
            <a:r>
              <a:rPr sz="1275" spc="-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3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в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3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ы</a:t>
            </a:r>
            <a:r>
              <a:rPr sz="1275" spc="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х	</a:t>
            </a:r>
            <a:r>
              <a:rPr sz="850" spc="90" dirty="0">
                <a:latin typeface="Times New Roman"/>
                <a:cs typeface="Times New Roman"/>
              </a:rPr>
              <a:t>1</a:t>
            </a:r>
            <a:r>
              <a:rPr sz="850" dirty="0">
                <a:latin typeface="Times New Roman"/>
                <a:cs typeface="Times New Roman"/>
              </a:rPr>
              <a:t>1</a:t>
            </a:r>
            <a:r>
              <a:rPr sz="850" spc="-130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:</a:t>
            </a:r>
            <a:r>
              <a:rPr sz="850" spc="85" dirty="0">
                <a:latin typeface="Times New Roman"/>
                <a:cs typeface="Times New Roman"/>
              </a:rPr>
              <a:t>4</a:t>
            </a:r>
            <a:r>
              <a:rPr sz="850" dirty="0">
                <a:latin typeface="Times New Roman"/>
                <a:cs typeface="Times New Roman"/>
              </a:rPr>
              <a:t>0    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   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</a:p>
          <a:p>
            <a:pPr marL="2381250" marR="2111375" indent="-353060">
              <a:lnSpc>
                <a:spcPts val="900"/>
              </a:lnSpc>
              <a:spcBef>
                <a:spcPts val="30"/>
              </a:spcBef>
              <a:tabLst>
                <a:tab pos="5790565" algn="l"/>
                <a:tab pos="5915025" algn="l"/>
                <a:tab pos="7409815" algn="l"/>
                <a:tab pos="9162415" algn="l"/>
              </a:tabLst>
            </a:pP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 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spc="55" dirty="0">
                <a:latin typeface="Times New Roman"/>
                <a:cs typeface="Times New Roman"/>
              </a:rPr>
              <a:t>9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 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	</a:t>
            </a:r>
            <a:r>
              <a:rPr sz="1275" baseline="-19607" dirty="0">
                <a:latin typeface="Times New Roman"/>
                <a:cs typeface="Times New Roman"/>
              </a:rPr>
              <a:t>1</a:t>
            </a:r>
            <a:r>
              <a:rPr sz="1275" spc="-15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3</a:t>
            </a:r>
            <a:r>
              <a:rPr sz="1275" spc="-142" baseline="-19607" dirty="0">
                <a:latin typeface="Times New Roman"/>
                <a:cs typeface="Times New Roman"/>
              </a:rPr>
              <a:t> </a:t>
            </a:r>
            <a:r>
              <a:rPr sz="1275" spc="89" baseline="-19607" dirty="0">
                <a:latin typeface="Times New Roman"/>
                <a:cs typeface="Times New Roman"/>
              </a:rPr>
              <a:t>:</a:t>
            </a:r>
            <a:r>
              <a:rPr sz="1275" baseline="-19607" dirty="0">
                <a:latin typeface="Times New Roman"/>
                <a:cs typeface="Times New Roman"/>
              </a:rPr>
              <a:t>0</a:t>
            </a:r>
            <a:r>
              <a:rPr sz="1275" spc="-14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0   </a:t>
            </a:r>
            <a:r>
              <a:rPr sz="1275" spc="22" baseline="-19607" dirty="0">
                <a:latin typeface="Times New Roman"/>
                <a:cs typeface="Times New Roman"/>
              </a:rPr>
              <a:t> </a:t>
            </a:r>
            <a:r>
              <a:rPr sz="1275" spc="-60" baseline="-19607" dirty="0">
                <a:latin typeface="Times New Roman"/>
                <a:cs typeface="Times New Roman"/>
              </a:rPr>
              <a:t>•</a:t>
            </a:r>
            <a:r>
              <a:rPr sz="1275" baseline="-19607" dirty="0">
                <a:latin typeface="Times New Roman"/>
                <a:cs typeface="Times New Roman"/>
              </a:rPr>
              <a:t>•  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б</a:t>
            </a:r>
            <a:r>
              <a:rPr sz="1275" spc="-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д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		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</a:t>
            </a:r>
            <a:r>
              <a:rPr sz="1275" spc="719" baseline="9803" dirty="0">
                <a:latin typeface="Arial Narrow"/>
                <a:cs typeface="Arial Narrow"/>
              </a:rPr>
              <a:t>ПР</a:t>
            </a:r>
            <a:r>
              <a:rPr sz="1275" spc="780" baseline="9803" dirty="0">
                <a:latin typeface="Arial Narrow"/>
                <a:cs typeface="Arial Narrow"/>
              </a:rPr>
              <a:t>И</a:t>
            </a:r>
            <a:r>
              <a:rPr sz="1275" spc="660" baseline="9803" dirty="0">
                <a:latin typeface="Arial Narrow"/>
                <a:cs typeface="Arial Narrow"/>
              </a:rPr>
              <a:t>У</a:t>
            </a:r>
            <a:r>
              <a:rPr sz="1275" spc="712" baseline="9803" dirty="0">
                <a:latin typeface="Arial Narrow"/>
                <a:cs typeface="Arial Narrow"/>
              </a:rPr>
              <a:t>Ч</a:t>
            </a:r>
            <a:r>
              <a:rPr sz="1275" spc="697" baseline="9803" dirty="0">
                <a:latin typeface="Arial Narrow"/>
                <a:cs typeface="Arial Narrow"/>
              </a:rPr>
              <a:t>Е</a:t>
            </a:r>
            <a:r>
              <a:rPr sz="1275" spc="780" baseline="9803" dirty="0">
                <a:latin typeface="Arial Narrow"/>
                <a:cs typeface="Arial Narrow"/>
              </a:rPr>
              <a:t>Н</a:t>
            </a:r>
            <a:r>
              <a:rPr sz="1275" spc="719" baseline="9803" dirty="0">
                <a:latin typeface="Arial Narrow"/>
                <a:cs typeface="Arial Narrow"/>
              </a:rPr>
              <a:t>ИЕ</a:t>
            </a:r>
            <a:endParaRPr sz="1275" baseline="9803" dirty="0">
              <a:latin typeface="Arial Narrow"/>
              <a:cs typeface="Arial Narrow"/>
            </a:endParaRPr>
          </a:p>
          <a:p>
            <a:pPr marR="878205" algn="r">
              <a:lnSpc>
                <a:spcPts val="830"/>
              </a:lnSpc>
              <a:tabLst>
                <a:tab pos="3494404" algn="l"/>
                <a:tab pos="5009515" algn="l"/>
                <a:tab pos="6751955" algn="l"/>
              </a:tabLst>
            </a:pP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	o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</a:t>
            </a:r>
            <a:r>
              <a:rPr sz="1275" baseline="3267" dirty="0">
                <a:latin typeface="Times New Roman"/>
                <a:cs typeface="Times New Roman"/>
              </a:rPr>
              <a:t>К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Ц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	</a:t>
            </a:r>
            <a:r>
              <a:rPr sz="1275" spc="157" baseline="19607" dirty="0">
                <a:latin typeface="Times New Roman"/>
                <a:cs typeface="Times New Roman"/>
              </a:rPr>
              <a:t>1</a:t>
            </a:r>
            <a:r>
              <a:rPr sz="1275" baseline="19607" dirty="0">
                <a:latin typeface="Times New Roman"/>
                <a:cs typeface="Times New Roman"/>
              </a:rPr>
              <a:t>3</a:t>
            </a:r>
            <a:r>
              <a:rPr sz="1275" spc="-165" baseline="19607" dirty="0">
                <a:latin typeface="Times New Roman"/>
                <a:cs typeface="Times New Roman"/>
              </a:rPr>
              <a:t> </a:t>
            </a:r>
            <a:r>
              <a:rPr sz="1275" spc="75" baseline="19607" dirty="0">
                <a:latin typeface="Times New Roman"/>
                <a:cs typeface="Times New Roman"/>
              </a:rPr>
              <a:t>:</a:t>
            </a:r>
            <a:r>
              <a:rPr sz="1275" spc="150" baseline="19607" dirty="0">
                <a:latin typeface="Times New Roman"/>
                <a:cs typeface="Times New Roman"/>
              </a:rPr>
              <a:t>3</a:t>
            </a:r>
            <a:r>
              <a:rPr sz="1275" baseline="19607" dirty="0">
                <a:latin typeface="Times New Roman"/>
                <a:cs typeface="Times New Roman"/>
              </a:rPr>
              <a:t>0   </a:t>
            </a:r>
            <a:r>
              <a:rPr sz="1275" spc="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-   </a:t>
            </a:r>
            <a:r>
              <a:rPr sz="1275" spc="-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в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6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т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у</a:t>
            </a:r>
            <a:r>
              <a:rPr sz="1275" spc="-6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9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л</a:t>
            </a:r>
            <a:r>
              <a:rPr sz="1275" spc="-6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ь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ы</a:t>
            </a:r>
            <a:r>
              <a:rPr sz="1275" spc="4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 </a:t>
            </a:r>
            <a:r>
              <a:rPr sz="1275" spc="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12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к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к</a:t>
            </a:r>
            <a:r>
              <a:rPr sz="1275" spc="-13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у</a:t>
            </a:r>
            <a:r>
              <a:rPr sz="1275" spc="-12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2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3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</a:p>
          <a:p>
            <a:pPr marL="5198745" algn="ctr">
              <a:lnSpc>
                <a:spcPts val="900"/>
              </a:lnSpc>
              <a:tabLst>
                <a:tab pos="6703695" algn="l"/>
                <a:tab pos="8960485" algn="l"/>
              </a:tabLst>
            </a:pP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	</a:t>
            </a:r>
            <a:r>
              <a:rPr sz="1275" baseline="3267" dirty="0">
                <a:latin typeface="Times New Roman"/>
                <a:cs typeface="Times New Roman"/>
              </a:rPr>
              <a:t>Б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13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 </a:t>
            </a:r>
            <a:r>
              <a:rPr sz="1275" spc="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б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ю</a:t>
            </a:r>
            <a:r>
              <a:rPr sz="1275" spc="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ь	</a:t>
            </a:r>
            <a:r>
              <a:rPr sz="1275" baseline="19607" dirty="0">
                <a:latin typeface="Times New Roman"/>
                <a:cs typeface="Times New Roman"/>
              </a:rPr>
              <a:t>п</a:t>
            </a:r>
            <a:r>
              <a:rPr sz="1275" spc="-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 </a:t>
            </a:r>
            <a:r>
              <a:rPr sz="1275" spc="9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м</a:t>
            </a:r>
            <a:r>
              <a:rPr sz="1275" spc="1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у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з</a:t>
            </a:r>
            <a:r>
              <a:rPr sz="1275" spc="-11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</a:t>
            </a:r>
            <a:r>
              <a:rPr sz="1275" spc="-9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ю</a:t>
            </a:r>
            <a:r>
              <a:rPr sz="1275" spc="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/</a:t>
            </a:r>
            <a:r>
              <a:rPr sz="1275" spc="-17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л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й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н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spc="89" baseline="19607" dirty="0">
                <a:latin typeface="Times New Roman"/>
                <a:cs typeface="Times New Roman"/>
              </a:rPr>
              <a:t>'</a:t>
            </a:r>
            <a:r>
              <a:rPr sz="1275" baseline="19607" dirty="0">
                <a:latin typeface="Times New Roman"/>
                <a:cs typeface="Times New Roman"/>
              </a:rPr>
              <a:t>л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к</a:t>
            </a:r>
            <a:r>
              <a:rPr sz="1275" spc="-6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ц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.</a:t>
            </a:r>
          </a:p>
          <a:p>
            <a:pPr marR="1953895" algn="r">
              <a:lnSpc>
                <a:spcPts val="940"/>
              </a:lnSpc>
              <a:tabLst>
                <a:tab pos="1390015" algn="l"/>
                <a:tab pos="3665854" algn="l"/>
              </a:tabLst>
            </a:pP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spc="90" dirty="0">
                <a:latin typeface="Times New Roman"/>
                <a:cs typeface="Times New Roman"/>
              </a:rPr>
              <a:t>и</a:t>
            </a:r>
            <a:r>
              <a:rPr sz="850" dirty="0">
                <a:latin typeface="Times New Roman"/>
                <a:cs typeface="Times New Roman"/>
              </a:rPr>
              <a:t>х	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-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я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к 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я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.	</a:t>
            </a:r>
            <a:r>
              <a:rPr sz="1275" baseline="19607" dirty="0">
                <a:latin typeface="Times New Roman"/>
                <a:cs typeface="Times New Roman"/>
              </a:rPr>
              <a:t>к</a:t>
            </a:r>
            <a:r>
              <a:rPr sz="1275" spc="-12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11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у</a:t>
            </a:r>
            <a:r>
              <a:rPr sz="1275" spc="-11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ж</a:t>
            </a:r>
            <a:r>
              <a:rPr sz="1275" spc="-4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к</a:t>
            </a:r>
            <a:r>
              <a:rPr sz="1275" spc="-12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</a:p>
          <a:p>
            <a:pPr marL="6106160">
              <a:lnSpc>
                <a:spcPts val="1000"/>
              </a:lnSpc>
              <a:tabLst>
                <a:tab pos="7295515" algn="l"/>
                <a:tab pos="9162415" algn="l"/>
              </a:tabLst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	</a:t>
            </a:r>
            <a:r>
              <a:rPr sz="1275" baseline="9803" dirty="0">
                <a:latin typeface="Times New Roman"/>
                <a:cs typeface="Times New Roman"/>
              </a:rPr>
              <a:t>р е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б е</a:t>
            </a:r>
            <a:r>
              <a:rPr sz="1275" spc="-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1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к </a:t>
            </a:r>
            <a:r>
              <a:rPr sz="1275" spc="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б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у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д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 </a:t>
            </a:r>
            <a:r>
              <a:rPr sz="1275" spc="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з</a:t>
            </a:r>
            <a:r>
              <a:rPr sz="1275" spc="-15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а</a:t>
            </a:r>
            <a:r>
              <a:rPr sz="1275" spc="-12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13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ь</a:t>
            </a:r>
            <a:r>
              <a:rPr sz="1275" spc="-12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,	</a:t>
            </a:r>
            <a:r>
              <a:rPr sz="1275" baseline="6535" dirty="0">
                <a:latin typeface="Times New Roman"/>
                <a:cs typeface="Times New Roman"/>
              </a:rPr>
              <a:t>1</a:t>
            </a:r>
            <a:r>
              <a:rPr sz="1275" spc="-15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4</a:t>
            </a:r>
            <a:r>
              <a:rPr sz="1275" spc="-142" baseline="6535" dirty="0">
                <a:latin typeface="Times New Roman"/>
                <a:cs typeface="Times New Roman"/>
              </a:rPr>
              <a:t> </a:t>
            </a:r>
            <a:r>
              <a:rPr sz="1275" spc="89" baseline="6535" dirty="0">
                <a:latin typeface="Times New Roman"/>
                <a:cs typeface="Times New Roman"/>
              </a:rPr>
              <a:t>:</a:t>
            </a:r>
            <a:r>
              <a:rPr sz="1275" baseline="6535" dirty="0">
                <a:latin typeface="Times New Roman"/>
                <a:cs typeface="Times New Roman"/>
              </a:rPr>
              <a:t>3</a:t>
            </a:r>
            <a:r>
              <a:rPr sz="1275" spc="-14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0   </a:t>
            </a:r>
            <a:r>
              <a:rPr sz="1275" spc="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-   </a:t>
            </a:r>
            <a:r>
              <a:rPr sz="1275" spc="-1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с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п</a:t>
            </a:r>
            <a:r>
              <a:rPr sz="1275" spc="-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р</a:t>
            </a:r>
            <a:r>
              <a:rPr sz="1275" spc="-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в</a:t>
            </a:r>
            <a:r>
              <a:rPr sz="1275" spc="-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я </a:t>
            </a:r>
            <a:r>
              <a:rPr sz="1275" spc="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п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у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з</a:t>
            </a:r>
            <a:r>
              <a:rPr sz="1275" spc="-12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</a:p>
          <a:p>
            <a:pPr marR="900430" algn="r">
              <a:lnSpc>
                <a:spcPts val="810"/>
              </a:lnSpc>
              <a:spcBef>
                <a:spcPts val="100"/>
              </a:spcBef>
              <a:tabLst>
                <a:tab pos="1209675" algn="l"/>
                <a:tab pos="3047365" algn="l"/>
              </a:tabLst>
            </a:pPr>
            <a:r>
              <a:rPr sz="1275" baseline="16339" dirty="0">
                <a:latin typeface="Times New Roman"/>
                <a:cs typeface="Times New Roman"/>
              </a:rPr>
              <a:t>с</a:t>
            </a:r>
            <a:r>
              <a:rPr sz="1275" spc="-104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o</a:t>
            </a:r>
            <a:r>
              <a:rPr sz="1275" spc="-8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б</a:t>
            </a:r>
            <a:r>
              <a:rPr sz="1275" spc="-6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ы</a:t>
            </a:r>
            <a:r>
              <a:rPr sz="1275" spc="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т</a:t>
            </a:r>
            <a:r>
              <a:rPr sz="1275" spc="-11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</a:t>
            </a:r>
            <a:r>
              <a:rPr sz="1275" spc="-6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я</a:t>
            </a:r>
            <a:r>
              <a:rPr sz="1275" spc="-89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м</a:t>
            </a:r>
            <a:r>
              <a:rPr sz="1275" spc="-2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	</a:t>
            </a:r>
            <a:r>
              <a:rPr sz="1275" baseline="19607" dirty="0">
                <a:latin typeface="Times New Roman"/>
                <a:cs typeface="Times New Roman"/>
              </a:rPr>
              <a:t>ч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т</a:t>
            </a:r>
            <a:r>
              <a:rPr sz="1275" spc="-12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 </a:t>
            </a:r>
            <a:r>
              <a:rPr sz="1275" spc="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п</a:t>
            </a:r>
            <a:r>
              <a:rPr sz="1275" spc="-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4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д</a:t>
            </a:r>
            <a:r>
              <a:rPr sz="1275" spc="-4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4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ш</a:t>
            </a:r>
            <a:r>
              <a:rPr sz="1275" spc="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л</a:t>
            </a:r>
            <a:r>
              <a:rPr sz="1275" spc="-4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 </a:t>
            </a:r>
            <a:r>
              <a:rPr sz="1275" spc="-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в</a:t>
            </a:r>
            <a:r>
              <a:rPr sz="1275" spc="-6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3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</a:t>
            </a:r>
            <a:r>
              <a:rPr sz="1275" spc="-6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м</a:t>
            </a:r>
            <a:r>
              <a:rPr sz="1275" spc="2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я	</a:t>
            </a:r>
            <a:r>
              <a:rPr sz="850" dirty="0">
                <a:latin typeface="Times New Roman"/>
                <a:cs typeface="Times New Roman"/>
              </a:rPr>
              <a:t>1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5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spc="60" dirty="0">
                <a:latin typeface="Times New Roman"/>
                <a:cs typeface="Times New Roman"/>
              </a:rPr>
              <a:t>:</a:t>
            </a:r>
            <a:r>
              <a:rPr sz="850" dirty="0">
                <a:latin typeface="Times New Roman"/>
                <a:cs typeface="Times New Roman"/>
              </a:rPr>
              <a:t>0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  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   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</a:p>
          <a:p>
            <a:pPr marR="1893570" algn="r">
              <a:lnSpc>
                <a:spcPts val="750"/>
              </a:lnSpc>
              <a:tabLst>
                <a:tab pos="2037714" algn="l"/>
              </a:tabLst>
            </a:pP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	</a:t>
            </a:r>
            <a:r>
              <a:rPr sz="1275" baseline="-19607" dirty="0">
                <a:latin typeface="Times New Roman"/>
                <a:cs typeface="Times New Roman"/>
              </a:rPr>
              <a:t>з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д</a:t>
            </a:r>
            <a:r>
              <a:rPr sz="1275" spc="-4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н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3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й</a:t>
            </a:r>
          </a:p>
          <a:p>
            <a:pPr marL="3773170" algn="ctr">
              <a:lnSpc>
                <a:spcPts val="900"/>
              </a:lnSpc>
            </a:pPr>
            <a:r>
              <a:rPr sz="600" b="1" i="1" dirty="0">
                <a:latin typeface="Franklin Gothic Heavy"/>
                <a:cs typeface="Franklin Gothic Heavy"/>
              </a:rPr>
              <a:t>Э</a:t>
            </a:r>
            <a:r>
              <a:rPr sz="600" b="1" i="1" spc="20" dirty="0">
                <a:latin typeface="Franklin Gothic Heavy"/>
                <a:cs typeface="Franklin Gothic Heavy"/>
              </a:rPr>
              <a:t> </a:t>
            </a:r>
            <a:r>
              <a:rPr sz="600" b="1" i="1" spc="-5" dirty="0">
                <a:latin typeface="Franklin Gothic Heavy"/>
                <a:cs typeface="Franklin Gothic Heavy"/>
              </a:rPr>
              <a:t>Л</a:t>
            </a:r>
            <a:r>
              <a:rPr sz="600" b="1" i="1" dirty="0">
                <a:latin typeface="Franklin Gothic Heavy"/>
                <a:cs typeface="Franklin Gothic Heavy"/>
              </a:rPr>
              <a:t>  </a:t>
            </a:r>
            <a:r>
              <a:rPr sz="600" b="1" i="1" spc="-75" dirty="0">
                <a:latin typeface="Franklin Gothic Heavy"/>
                <a:cs typeface="Franklin Gothic Heavy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 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7391400">
              <a:lnSpc>
                <a:spcPts val="25"/>
              </a:lnSpc>
              <a:tabLst>
                <a:tab pos="9162415" algn="l"/>
              </a:tabLst>
            </a:pP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80" dirty="0">
                <a:latin typeface="Times New Roman"/>
                <a:cs typeface="Times New Roman"/>
              </a:rPr>
              <a:t>с</a:t>
            </a:r>
            <a:r>
              <a:rPr sz="850" spc="100" dirty="0">
                <a:latin typeface="Times New Roman"/>
                <a:cs typeface="Times New Roman"/>
              </a:rPr>
              <a:t>н</a:t>
            </a:r>
            <a:r>
              <a:rPr sz="850" spc="90" dirty="0">
                <a:latin typeface="Times New Roman"/>
                <a:cs typeface="Times New Roman"/>
              </a:rPr>
              <a:t>у</a:t>
            </a:r>
            <a:r>
              <a:rPr sz="850" dirty="0">
                <a:latin typeface="Times New Roman"/>
                <a:cs typeface="Times New Roman"/>
              </a:rPr>
              <a:t>.	</a:t>
            </a:r>
            <a:r>
              <a:rPr sz="1275" baseline="22875" dirty="0">
                <a:latin typeface="Times New Roman"/>
                <a:cs typeface="Times New Roman"/>
              </a:rPr>
              <a:t>1</a:t>
            </a:r>
            <a:r>
              <a:rPr sz="1275" spc="-15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7</a:t>
            </a:r>
            <a:r>
              <a:rPr sz="1275" spc="-142" baseline="22875" dirty="0">
                <a:latin typeface="Times New Roman"/>
                <a:cs typeface="Times New Roman"/>
              </a:rPr>
              <a:t> </a:t>
            </a:r>
            <a:r>
              <a:rPr sz="1275" spc="89" baseline="22875" dirty="0">
                <a:latin typeface="Times New Roman"/>
                <a:cs typeface="Times New Roman"/>
              </a:rPr>
              <a:t>:</a:t>
            </a:r>
            <a:r>
              <a:rPr sz="1275" baseline="22875" dirty="0">
                <a:latin typeface="Times New Roman"/>
                <a:cs typeface="Times New Roman"/>
              </a:rPr>
              <a:t>0</a:t>
            </a:r>
            <a:r>
              <a:rPr sz="1275" spc="-14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0   </a:t>
            </a:r>
            <a:r>
              <a:rPr sz="1275" spc="2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-   </a:t>
            </a:r>
            <a:r>
              <a:rPr sz="1275" spc="-1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п</a:t>
            </a:r>
            <a:r>
              <a:rPr sz="1275" spc="-3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o</a:t>
            </a:r>
            <a:r>
              <a:rPr sz="1275" spc="-5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л</a:t>
            </a:r>
            <a:r>
              <a:rPr sz="1275" spc="-5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д</a:t>
            </a:r>
            <a:r>
              <a:rPr sz="1275" spc="-5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н</a:t>
            </a:r>
            <a:r>
              <a:rPr sz="1275" spc="-3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и</a:t>
            </a:r>
            <a:r>
              <a:rPr sz="1275" spc="-3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к</a:t>
            </a:r>
          </a:p>
          <a:p>
            <a:pPr marL="3754120" algn="ctr">
              <a:lnSpc>
                <a:spcPts val="2039"/>
              </a:lnSpc>
              <a:tabLst>
                <a:tab pos="5934710" algn="l"/>
                <a:tab pos="7811770" algn="l"/>
              </a:tabLst>
            </a:pPr>
            <a:r>
              <a:rPr sz="3900" b="1" baseline="-19230" dirty="0">
                <a:latin typeface="Arial Narrow"/>
                <a:cs typeface="Arial Narrow"/>
              </a:rPr>
              <a:t>/	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 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	</a:t>
            </a:r>
            <a:r>
              <a:rPr sz="1275" spc="157" baseline="6535" dirty="0">
                <a:latin typeface="Times New Roman"/>
                <a:cs typeface="Times New Roman"/>
              </a:rPr>
              <a:t>1</a:t>
            </a:r>
            <a:r>
              <a:rPr sz="1275" baseline="6535" dirty="0">
                <a:latin typeface="Times New Roman"/>
                <a:cs typeface="Times New Roman"/>
              </a:rPr>
              <a:t>7</a:t>
            </a:r>
            <a:r>
              <a:rPr sz="1275" spc="-165" baseline="6535" dirty="0">
                <a:latin typeface="Times New Roman"/>
                <a:cs typeface="Times New Roman"/>
              </a:rPr>
              <a:t> </a:t>
            </a:r>
            <a:r>
              <a:rPr sz="1275" spc="75" baseline="6535" dirty="0">
                <a:latin typeface="Times New Roman"/>
                <a:cs typeface="Times New Roman"/>
              </a:rPr>
              <a:t>:</a:t>
            </a:r>
            <a:r>
              <a:rPr sz="1275" spc="150" baseline="6535" dirty="0">
                <a:latin typeface="Times New Roman"/>
                <a:cs typeface="Times New Roman"/>
              </a:rPr>
              <a:t>3</a:t>
            </a:r>
            <a:r>
              <a:rPr sz="1275" baseline="6535" dirty="0">
                <a:latin typeface="Times New Roman"/>
                <a:cs typeface="Times New Roman"/>
              </a:rPr>
              <a:t>0    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•  </a:t>
            </a:r>
            <a:r>
              <a:rPr sz="1275" spc="60" baseline="6535" dirty="0">
                <a:latin typeface="Times New Roman"/>
                <a:cs typeface="Times New Roman"/>
              </a:rPr>
              <a:t> </a:t>
            </a:r>
            <a:r>
              <a:rPr sz="1275" spc="37" baseline="6535" dirty="0">
                <a:latin typeface="Times New Roman"/>
                <a:cs typeface="Times New Roman"/>
              </a:rPr>
              <a:t>П</a:t>
            </a:r>
            <a:r>
              <a:rPr sz="1275" spc="44" baseline="6535" dirty="0">
                <a:latin typeface="Times New Roman"/>
                <a:cs typeface="Times New Roman"/>
              </a:rPr>
              <a:t>ОМ</a:t>
            </a:r>
            <a:r>
              <a:rPr sz="1275" spc="37" baseline="6535" dirty="0">
                <a:latin typeface="Times New Roman"/>
                <a:cs typeface="Times New Roman"/>
              </a:rPr>
              <a:t>О</a:t>
            </a:r>
            <a:r>
              <a:rPr sz="1275" spc="60" baseline="6535" dirty="0">
                <a:latin typeface="Times New Roman"/>
                <a:cs typeface="Times New Roman"/>
              </a:rPr>
              <a:t>Щ</a:t>
            </a:r>
            <a:r>
              <a:rPr sz="1275" baseline="6535" dirty="0">
                <a:latin typeface="Times New Roman"/>
                <a:cs typeface="Times New Roman"/>
              </a:rPr>
              <a:t>Ь</a:t>
            </a:r>
            <a:r>
              <a:rPr sz="1275" spc="44" baseline="6535" dirty="0">
                <a:latin typeface="Times New Roman"/>
                <a:cs typeface="Times New Roman"/>
              </a:rPr>
              <a:t> </a:t>
            </a:r>
            <a:r>
              <a:rPr sz="1275" spc="30" baseline="6535" dirty="0">
                <a:latin typeface="Times New Roman"/>
                <a:cs typeface="Times New Roman"/>
              </a:rPr>
              <a:t>П</a:t>
            </a:r>
            <a:r>
              <a:rPr sz="1275" baseline="6535" dirty="0">
                <a:latin typeface="Times New Roman"/>
                <a:cs typeface="Times New Roman"/>
              </a:rPr>
              <a:t>О</a:t>
            </a:r>
            <a:r>
              <a:rPr sz="1275" spc="52" baseline="6535" dirty="0">
                <a:latin typeface="Times New Roman"/>
                <a:cs typeface="Times New Roman"/>
              </a:rPr>
              <a:t> </a:t>
            </a:r>
            <a:r>
              <a:rPr sz="1275" spc="127" baseline="6535" dirty="0">
                <a:latin typeface="Times New Roman"/>
                <a:cs typeface="Times New Roman"/>
              </a:rPr>
              <a:t>Д</a:t>
            </a:r>
            <a:r>
              <a:rPr sz="1275" spc="97" baseline="6535" dirty="0">
                <a:latin typeface="Times New Roman"/>
                <a:cs typeface="Times New Roman"/>
              </a:rPr>
              <a:t>Р</a:t>
            </a:r>
            <a:r>
              <a:rPr sz="1275" spc="150" baseline="6535" dirty="0">
                <a:latin typeface="Times New Roman"/>
                <a:cs typeface="Times New Roman"/>
              </a:rPr>
              <a:t>М</a:t>
            </a:r>
            <a:r>
              <a:rPr sz="1275" baseline="6535" dirty="0">
                <a:latin typeface="Times New Roman"/>
                <a:cs typeface="Times New Roman"/>
              </a:rPr>
              <a:t>у</a:t>
            </a:r>
          </a:p>
          <a:p>
            <a:pPr marL="7600950" marR="640715" indent="-209550">
              <a:lnSpc>
                <a:spcPts val="900"/>
              </a:lnSpc>
              <a:spcBef>
                <a:spcPts val="35"/>
              </a:spcBef>
              <a:tabLst>
                <a:tab pos="9162415" algn="l"/>
                <a:tab pos="9705975" algn="l"/>
              </a:tabLst>
            </a:pPr>
            <a:r>
              <a:rPr sz="1275" baseline="9803" dirty="0">
                <a:latin typeface="Times New Roman"/>
                <a:cs typeface="Times New Roman"/>
              </a:rPr>
              <a:t>б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» </a:t>
            </a:r>
            <a:r>
              <a:rPr sz="1275" spc="-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п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5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у</a:t>
            </a:r>
            <a:r>
              <a:rPr sz="1275" spc="-5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ж</a:t>
            </a:r>
            <a:r>
              <a:rPr sz="1275" spc="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д</a:t>
            </a:r>
            <a:r>
              <a:rPr sz="1275" spc="-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89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3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я	</a:t>
            </a:r>
            <a:r>
              <a:rPr sz="900" spc="75" dirty="0">
                <a:latin typeface="Constantia"/>
                <a:cs typeface="Constantia"/>
              </a:rPr>
              <a:t>1</a:t>
            </a:r>
            <a:r>
              <a:rPr sz="900" dirty="0">
                <a:latin typeface="Constantia"/>
                <a:cs typeface="Constantia"/>
              </a:rPr>
              <a:t>8</a:t>
            </a:r>
            <a:r>
              <a:rPr sz="900" spc="-80" dirty="0">
                <a:latin typeface="Constantia"/>
                <a:cs typeface="Constantia"/>
              </a:rPr>
              <a:t> </a:t>
            </a:r>
            <a:r>
              <a:rPr sz="900" spc="65" dirty="0">
                <a:latin typeface="Constantia"/>
                <a:cs typeface="Constantia"/>
              </a:rPr>
              <a:t>:</a:t>
            </a:r>
            <a:r>
              <a:rPr sz="900" dirty="0">
                <a:latin typeface="Constantia"/>
                <a:cs typeface="Constantia"/>
              </a:rPr>
              <a:t>0</a:t>
            </a:r>
            <a:r>
              <a:rPr sz="900" spc="-85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0	</a:t>
            </a:r>
            <a:r>
              <a:rPr sz="900" spc="-160" dirty="0">
                <a:latin typeface="Constantia"/>
                <a:cs typeface="Constantia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/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 </a:t>
            </a:r>
            <a:r>
              <a:rPr sz="1275" spc="1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8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н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ы		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</a:p>
          <a:p>
            <a:pPr marL="7668259">
              <a:lnSpc>
                <a:spcPct val="100000"/>
              </a:lnSpc>
              <a:spcBef>
                <a:spcPts val="90"/>
              </a:spcBef>
              <a:tabLst>
                <a:tab pos="9162415" algn="l"/>
              </a:tabLst>
            </a:pPr>
            <a:r>
              <a:rPr sz="1275" baseline="22875" dirty="0">
                <a:latin typeface="Times New Roman"/>
                <a:cs typeface="Times New Roman"/>
              </a:rPr>
              <a:t>в</a:t>
            </a:r>
            <a:r>
              <a:rPr sz="1275" spc="-10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а</a:t>
            </a:r>
            <a:r>
              <a:rPr sz="1275" spc="-11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р</a:t>
            </a:r>
            <a:r>
              <a:rPr sz="1275" spc="-9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o</a:t>
            </a:r>
            <a:r>
              <a:rPr sz="1275" spc="-9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с</a:t>
            </a:r>
            <a:r>
              <a:rPr sz="1275" spc="-12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л</a:t>
            </a:r>
            <a:r>
              <a:rPr sz="1275" spc="-9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ы</a:t>
            </a:r>
            <a:r>
              <a:rPr sz="1275" spc="-1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х	</a:t>
            </a:r>
            <a:r>
              <a:rPr sz="850" spc="70" dirty="0">
                <a:latin typeface="Times New Roman"/>
                <a:cs typeface="Times New Roman"/>
              </a:rPr>
              <a:t>1</a:t>
            </a:r>
            <a:r>
              <a:rPr sz="850" dirty="0">
                <a:latin typeface="Times New Roman"/>
                <a:cs typeface="Times New Roman"/>
              </a:rPr>
              <a:t>9</a:t>
            </a:r>
            <a:r>
              <a:rPr sz="850" spc="-1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   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   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</a:p>
          <a:p>
            <a:pPr marL="9715500" marR="641350" indent="-552450">
              <a:lnSpc>
                <a:spcPts val="900"/>
              </a:lnSpc>
              <a:spcBef>
                <a:spcPts val="310"/>
              </a:spcBef>
            </a:pPr>
            <a:r>
              <a:rPr sz="850" dirty="0">
                <a:latin typeface="Times New Roman"/>
                <a:cs typeface="Times New Roman"/>
              </a:rPr>
              <a:t>1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9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3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0   </a:t>
            </a:r>
            <a:r>
              <a:rPr sz="850" spc="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   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щ</a:t>
            </a:r>
            <a:r>
              <a:rPr sz="850" spc="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с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9163050" marR="1260475">
              <a:lnSpc>
                <a:spcPct val="109300"/>
              </a:lnSpc>
              <a:spcBef>
                <a:spcPts val="20"/>
              </a:spcBef>
              <a:tabLst>
                <a:tab pos="9591040" algn="l"/>
              </a:tabLst>
            </a:pPr>
            <a:r>
              <a:rPr sz="900" dirty="0">
                <a:latin typeface="Constantia"/>
                <a:cs typeface="Constantia"/>
              </a:rPr>
              <a:t>2</a:t>
            </a:r>
            <a:r>
              <a:rPr sz="900" spc="-100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1</a:t>
            </a:r>
            <a:r>
              <a:rPr sz="900" spc="-145" dirty="0">
                <a:latin typeface="Constantia"/>
                <a:cs typeface="Constantia"/>
              </a:rPr>
              <a:t> </a:t>
            </a:r>
            <a:r>
              <a:rPr sz="900" spc="60" dirty="0">
                <a:latin typeface="Constantia"/>
                <a:cs typeface="Constantia"/>
              </a:rPr>
              <a:t>:</a:t>
            </a:r>
            <a:r>
              <a:rPr sz="900" dirty="0">
                <a:latin typeface="Constantia"/>
                <a:cs typeface="Constantia"/>
              </a:rPr>
              <a:t>0</a:t>
            </a:r>
            <a:r>
              <a:rPr sz="900" spc="-90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0   </a:t>
            </a:r>
            <a:r>
              <a:rPr sz="900" spc="-15" dirty="0">
                <a:latin typeface="Constantia"/>
                <a:cs typeface="Constantia"/>
              </a:rPr>
              <a:t> </a:t>
            </a:r>
            <a:r>
              <a:rPr sz="850" dirty="0">
                <a:latin typeface="Times New Roman"/>
                <a:cs typeface="Times New Roman"/>
              </a:rPr>
              <a:t>&gt;  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</a:t>
            </a:r>
            <a:r>
              <a:rPr sz="850" spc="105" dirty="0">
                <a:latin typeface="Times New Roman"/>
                <a:cs typeface="Times New Roman"/>
              </a:rPr>
              <a:t>2</a:t>
            </a:r>
            <a:r>
              <a:rPr sz="850" dirty="0">
                <a:latin typeface="Times New Roman"/>
                <a:cs typeface="Times New Roman"/>
              </a:rPr>
              <a:t>1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spc="50" dirty="0">
                <a:latin typeface="Times New Roman"/>
                <a:cs typeface="Times New Roman"/>
              </a:rPr>
              <a:t>:</a:t>
            </a:r>
            <a:r>
              <a:rPr sz="850" spc="100" dirty="0">
                <a:latin typeface="Times New Roman"/>
                <a:cs typeface="Times New Roman"/>
              </a:rPr>
              <a:t>3</a:t>
            </a:r>
            <a:r>
              <a:rPr sz="850" dirty="0">
                <a:latin typeface="Times New Roman"/>
                <a:cs typeface="Times New Roman"/>
              </a:rPr>
              <a:t>0	• 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3810000">
              <a:lnSpc>
                <a:spcPts val="1125"/>
              </a:lnSpc>
              <a:spcBef>
                <a:spcPts val="530"/>
              </a:spcBef>
              <a:tabLst>
                <a:tab pos="8162925" algn="l"/>
              </a:tabLst>
            </a:pPr>
            <a:r>
              <a:rPr sz="850" spc="465" dirty="0">
                <a:latin typeface="Arial Narrow"/>
                <a:cs typeface="Arial Narrow"/>
              </a:rPr>
              <a:t>Р</a:t>
            </a:r>
            <a:r>
              <a:rPr sz="850" spc="475" dirty="0">
                <a:latin typeface="Arial Narrow"/>
                <a:cs typeface="Arial Narrow"/>
              </a:rPr>
              <a:t>А</a:t>
            </a:r>
            <a:r>
              <a:rPr sz="850" spc="459" dirty="0">
                <a:latin typeface="Arial Narrow"/>
                <a:cs typeface="Arial Narrow"/>
              </a:rPr>
              <a:t>ЗВИТИЕ</a:t>
            </a:r>
            <a:r>
              <a:rPr sz="850" dirty="0">
                <a:latin typeface="Arial Narrow"/>
                <a:cs typeface="Arial Narrow"/>
              </a:rPr>
              <a:t>	</a:t>
            </a:r>
            <a:r>
              <a:rPr sz="1500" i="1" baseline="-19444" dirty="0">
                <a:latin typeface="Times New Roman"/>
                <a:cs typeface="Times New Roman"/>
              </a:rPr>
              <a:t>^ </a:t>
            </a:r>
            <a:r>
              <a:rPr sz="1500" i="1" spc="-157" baseline="-19444" dirty="0">
                <a:latin typeface="Times New Roman"/>
                <a:cs typeface="Times New Roman"/>
              </a:rPr>
              <a:t> </a:t>
            </a:r>
            <a:r>
              <a:rPr sz="1500" i="1" baseline="-19444" dirty="0">
                <a:latin typeface="Times New Roman"/>
                <a:cs typeface="Times New Roman"/>
              </a:rPr>
              <a:t>П  </a:t>
            </a:r>
            <a:r>
              <a:rPr sz="1500" i="1" spc="-67" baseline="-19444" dirty="0">
                <a:latin typeface="Times New Roman"/>
                <a:cs typeface="Times New Roman"/>
              </a:rPr>
              <a:t> </a:t>
            </a:r>
            <a:r>
              <a:rPr sz="1500" i="1" baseline="-19444" dirty="0">
                <a:latin typeface="Times New Roman"/>
                <a:cs typeface="Times New Roman"/>
              </a:rPr>
              <a:t>О  </a:t>
            </a:r>
            <a:r>
              <a:rPr sz="1500" i="1" spc="-82" baseline="-19444" dirty="0">
                <a:latin typeface="Times New Roman"/>
                <a:cs typeface="Times New Roman"/>
              </a:rPr>
              <a:t> </a:t>
            </a:r>
            <a:r>
              <a:rPr sz="1500" i="1" baseline="-19444" dirty="0">
                <a:latin typeface="Times New Roman"/>
                <a:cs typeface="Times New Roman"/>
              </a:rPr>
              <a:t>Р </a:t>
            </a:r>
            <a:r>
              <a:rPr sz="1500" i="1" spc="127" baseline="-19444" dirty="0">
                <a:latin typeface="Times New Roman"/>
                <a:cs typeface="Times New Roman"/>
              </a:rPr>
              <a:t> </a:t>
            </a:r>
            <a:r>
              <a:rPr sz="1500" i="1" baseline="-19444" dirty="0">
                <a:latin typeface="Times New Roman"/>
                <a:cs typeface="Times New Roman"/>
              </a:rPr>
              <a:t>Ц  </a:t>
            </a:r>
            <a:r>
              <a:rPr sz="1500" i="1" spc="-67" baseline="-19444" dirty="0">
                <a:latin typeface="Times New Roman"/>
                <a:cs typeface="Times New Roman"/>
              </a:rPr>
              <a:t> </a:t>
            </a:r>
            <a:r>
              <a:rPr sz="1500" i="1" baseline="-19444" dirty="0">
                <a:latin typeface="Times New Roman"/>
                <a:cs typeface="Times New Roman"/>
              </a:rPr>
              <a:t>Д </a:t>
            </a:r>
            <a:r>
              <a:rPr sz="1500" i="1" spc="165" baseline="-19444" dirty="0">
                <a:latin typeface="Times New Roman"/>
                <a:cs typeface="Times New Roman"/>
              </a:rPr>
              <a:t> </a:t>
            </a:r>
            <a:r>
              <a:rPr sz="1500" i="1" baseline="-19444" dirty="0">
                <a:latin typeface="Times New Roman"/>
                <a:cs typeface="Times New Roman"/>
              </a:rPr>
              <a:t>д</a:t>
            </a:r>
            <a:endParaRPr sz="1500" baseline="-19444" dirty="0">
              <a:latin typeface="Times New Roman"/>
              <a:cs typeface="Times New Roman"/>
            </a:endParaRPr>
          </a:p>
          <a:p>
            <a:pPr marL="3495040">
              <a:lnSpc>
                <a:spcPts val="750"/>
              </a:lnSpc>
            </a:pP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3552190">
              <a:lnSpc>
                <a:spcPts val="1145"/>
              </a:lnSpc>
              <a:tabLst>
                <a:tab pos="6057265" algn="l"/>
              </a:tabLst>
            </a:pP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140" dirty="0">
                <a:latin typeface="Times New Roman"/>
                <a:cs typeface="Times New Roman"/>
              </a:rPr>
              <a:t>o</a:t>
            </a:r>
            <a:r>
              <a:rPr sz="1200" spc="120" dirty="0">
                <a:latin typeface="Times New Roman"/>
                <a:cs typeface="Times New Roman"/>
              </a:rPr>
              <a:t>т</a:t>
            </a:r>
            <a:r>
              <a:rPr sz="1200" spc="130" dirty="0">
                <a:latin typeface="Times New Roman"/>
                <a:cs typeface="Times New Roman"/>
              </a:rPr>
              <a:t>в</a:t>
            </a:r>
            <a:r>
              <a:rPr sz="1200" spc="120" dirty="0">
                <a:latin typeface="Times New Roman"/>
                <a:cs typeface="Times New Roman"/>
              </a:rPr>
              <a:t>ет</a:t>
            </a:r>
            <a:r>
              <a:rPr sz="1200" spc="114" dirty="0">
                <a:latin typeface="Times New Roman"/>
                <a:cs typeface="Times New Roman"/>
              </a:rPr>
              <a:t>с</a:t>
            </a:r>
            <a:r>
              <a:rPr sz="1200" spc="120" dirty="0">
                <a:latin typeface="Times New Roman"/>
                <a:cs typeface="Times New Roman"/>
              </a:rPr>
              <a:t>т</a:t>
            </a:r>
            <a:r>
              <a:rPr sz="1200" spc="125" dirty="0">
                <a:latin typeface="Times New Roman"/>
                <a:cs typeface="Times New Roman"/>
              </a:rPr>
              <a:t>в</a:t>
            </a:r>
            <a:r>
              <a:rPr sz="1200" spc="120" dirty="0">
                <a:latin typeface="Times New Roman"/>
                <a:cs typeface="Times New Roman"/>
              </a:rPr>
              <a:t>е</a:t>
            </a:r>
            <a:r>
              <a:rPr sz="1200" spc="140" dirty="0">
                <a:latin typeface="Times New Roman"/>
                <a:cs typeface="Times New Roman"/>
              </a:rPr>
              <a:t>н</a:t>
            </a:r>
            <a:r>
              <a:rPr sz="1200" spc="145" dirty="0">
                <a:latin typeface="Times New Roman"/>
                <a:cs typeface="Times New Roman"/>
              </a:rPr>
              <a:t>н</a:t>
            </a:r>
            <a:r>
              <a:rPr sz="1200" spc="130" dirty="0">
                <a:latin typeface="Times New Roman"/>
                <a:cs typeface="Times New Roman"/>
              </a:rPr>
              <a:t>o</a:t>
            </a:r>
            <a:r>
              <a:rPr sz="1200" spc="114" dirty="0">
                <a:latin typeface="Times New Roman"/>
                <a:cs typeface="Times New Roman"/>
              </a:rPr>
              <a:t>с</a:t>
            </a:r>
            <a:r>
              <a:rPr sz="1200" spc="12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и	</a:t>
            </a:r>
            <a:r>
              <a:rPr sz="850" spc="440" dirty="0">
                <a:latin typeface="Arial Narrow"/>
                <a:cs typeface="Arial Narrow"/>
              </a:rPr>
              <a:t>У</a:t>
            </a:r>
            <a:r>
              <a:rPr sz="850" spc="600" dirty="0">
                <a:latin typeface="Arial Narrow"/>
                <a:cs typeface="Arial Narrow"/>
              </a:rPr>
              <a:t>М</a:t>
            </a:r>
            <a:r>
              <a:rPr sz="850" spc="475" dirty="0">
                <a:latin typeface="Arial Narrow"/>
                <a:cs typeface="Arial Narrow"/>
              </a:rPr>
              <a:t>Е</a:t>
            </a:r>
            <a:r>
              <a:rPr sz="850" spc="509" dirty="0">
                <a:latin typeface="Arial Narrow"/>
                <a:cs typeface="Arial Narrow"/>
              </a:rPr>
              <a:t>Н</a:t>
            </a:r>
            <a:r>
              <a:rPr sz="850" spc="515" dirty="0">
                <a:latin typeface="Arial Narrow"/>
                <a:cs typeface="Arial Narrow"/>
              </a:rPr>
              <a:t>И</a:t>
            </a:r>
            <a:r>
              <a:rPr sz="850" spc="465" dirty="0">
                <a:latin typeface="Arial Narrow"/>
                <a:cs typeface="Arial Narrow"/>
              </a:rPr>
              <a:t>Е</a:t>
            </a:r>
            <a:endParaRPr sz="850" dirty="0">
              <a:latin typeface="Arial Narrow"/>
              <a:cs typeface="Arial Narrow"/>
            </a:endParaRPr>
          </a:p>
          <a:p>
            <a:pPr marR="1438275" algn="ctr">
              <a:lnSpc>
                <a:spcPts val="900"/>
              </a:lnSpc>
              <a:tabLst>
                <a:tab pos="2199005" algn="l"/>
              </a:tabLst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 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«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	К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spc="100" dirty="0">
                <a:latin typeface="Times New Roman"/>
                <a:cs typeface="Times New Roman"/>
              </a:rPr>
              <a:t>В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</a:p>
          <a:p>
            <a:pPr marL="3399790" marR="4835525" indent="15875" algn="ctr">
              <a:lnSpc>
                <a:spcPts val="900"/>
              </a:lnSpc>
              <a:spcBef>
                <a:spcPts val="110"/>
              </a:spcBef>
              <a:tabLst>
                <a:tab pos="5570855" algn="l"/>
                <a:tab pos="5589905" algn="l"/>
              </a:tabLst>
            </a:pP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с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п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я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Д</a:t>
            </a:r>
            <a:r>
              <a:rPr sz="1275" spc="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!</a:t>
            </a:r>
            <a:r>
              <a:rPr sz="1275" spc="-15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^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. </a:t>
            </a:r>
            <a:r>
              <a:rPr sz="1275" spc="-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 е</a:t>
            </a:r>
            <a:r>
              <a:rPr sz="1275" spc="-3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б е</a:t>
            </a:r>
            <a:r>
              <a:rPr sz="1275" spc="-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1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к </a:t>
            </a:r>
            <a:r>
              <a:rPr sz="1275" spc="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б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у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д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14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	</a:t>
            </a:r>
            <a:r>
              <a:rPr sz="1275" spc="-127" baseline="65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^</a:t>
            </a:r>
            <a:r>
              <a:rPr sz="850" spc="-114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ч</a:t>
            </a:r>
            <a:r>
              <a:rPr sz="1275" spc="-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 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з</a:t>
            </a:r>
            <a:r>
              <a:rPr sz="1275" spc="-13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10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12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ь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, 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ч</a:t>
            </a:r>
            <a:r>
              <a:rPr sz="1275" spc="-14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15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 </a:t>
            </a:r>
            <a:r>
              <a:rPr sz="1275" spc="-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м</a:t>
            </a:r>
            <a:r>
              <a:rPr sz="1275" spc="3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 </a:t>
            </a:r>
            <a:r>
              <a:rPr sz="1275" spc="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 </a:t>
            </a:r>
            <a:r>
              <a:rPr sz="1275" spc="14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r		</a:t>
            </a:r>
            <a:r>
              <a:rPr sz="850" dirty="0">
                <a:latin typeface="Times New Roman"/>
                <a:cs typeface="Times New Roman"/>
              </a:rPr>
              <a:t>К а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 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</a:p>
          <a:p>
            <a:pPr marL="3371850" indent="133350">
              <a:lnSpc>
                <a:spcPts val="844"/>
              </a:lnSpc>
              <a:tabLst>
                <a:tab pos="5647055" algn="l"/>
                <a:tab pos="11276965" algn="l"/>
                <a:tab pos="11630025" algn="l"/>
              </a:tabLst>
            </a:pP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	р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 е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- 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	</a:t>
            </a:r>
            <a:r>
              <a:rPr sz="1500" i="1" baseline="-16666" dirty="0">
                <a:latin typeface="Times New Roman"/>
                <a:cs typeface="Times New Roman"/>
              </a:rPr>
              <a:t>Ш	</a:t>
            </a:r>
            <a:r>
              <a:rPr sz="1200" i="1" spc="127" baseline="-20833" dirty="0">
                <a:latin typeface="Times New Roman"/>
                <a:cs typeface="Times New Roman"/>
              </a:rPr>
              <a:t>а</a:t>
            </a:r>
            <a:endParaRPr sz="1200" baseline="-20833" dirty="0">
              <a:latin typeface="Times New Roman"/>
              <a:cs typeface="Times New Roman"/>
            </a:endParaRPr>
          </a:p>
          <a:p>
            <a:pPr marL="3371850">
              <a:lnSpc>
                <a:spcPts val="919"/>
              </a:lnSpc>
              <a:tabLst>
                <a:tab pos="5733415" algn="l"/>
              </a:tabLst>
            </a:pPr>
            <a:r>
              <a:rPr sz="1275" baseline="6535" dirty="0">
                <a:latin typeface="Times New Roman"/>
                <a:cs typeface="Times New Roman"/>
              </a:rPr>
              <a:t>А 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в</a:t>
            </a:r>
            <a:r>
              <a:rPr sz="1275" spc="-3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 и м</a:t>
            </a:r>
            <a:r>
              <a:rPr sz="1275" spc="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 и е </a:t>
            </a:r>
            <a:r>
              <a:rPr sz="1275" spc="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 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д</a:t>
            </a:r>
            <a:r>
              <a:rPr sz="1275" spc="-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б</a:t>
            </a:r>
            <a:r>
              <a:rPr sz="1275" spc="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р е</a:t>
            </a:r>
            <a:r>
              <a:rPr sz="1275" spc="-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е </a:t>
            </a:r>
            <a:r>
              <a:rPr sz="1275" spc="-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с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	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</a:p>
          <a:p>
            <a:pPr marL="3610610" marR="4718685" indent="-114300">
              <a:lnSpc>
                <a:spcPts val="900"/>
              </a:lnSpc>
              <a:spcBef>
                <a:spcPts val="105"/>
              </a:spcBef>
              <a:tabLst>
                <a:tab pos="5485765" algn="l"/>
                <a:tab pos="5705475" algn="l"/>
              </a:tabLst>
            </a:pP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ы </a:t>
            </a:r>
            <a:r>
              <a:rPr sz="1275" spc="15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з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л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ы</a:t>
            </a:r>
            <a:r>
              <a:rPr sz="1275" spc="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х 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б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у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	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 я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 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14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15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ш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Constantia"/>
                <a:cs typeface="Constantia"/>
              </a:rPr>
              <a:t>1</a:t>
            </a:r>
            <a:r>
              <a:rPr sz="1350" spc="-89" baseline="3086" dirty="0">
                <a:latin typeface="Constantia"/>
                <a:cs typeface="Constantia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я</a:t>
            </a:r>
            <a:r>
              <a:rPr sz="1275" spc="-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ь 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й </a:t>
            </a:r>
            <a:r>
              <a:rPr sz="1275" spc="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 </a:t>
            </a:r>
            <a:r>
              <a:rPr sz="1275" spc="14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п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м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г</a:t>
            </a:r>
            <a:r>
              <a:rPr sz="1275" spc="-13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ь		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</a:p>
          <a:p>
            <a:pPr marL="3581400" marR="4922520" algn="ctr">
              <a:lnSpc>
                <a:spcPts val="900"/>
              </a:lnSpc>
              <a:tabLst>
                <a:tab pos="5695315" algn="l"/>
              </a:tabLst>
            </a:pPr>
            <a:r>
              <a:rPr sz="1275" baseline="3267" dirty="0">
                <a:latin typeface="Times New Roman"/>
                <a:cs typeface="Times New Roman"/>
              </a:rPr>
              <a:t>ф</a:t>
            </a:r>
            <a:r>
              <a:rPr sz="1275" spc="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м</a:t>
            </a:r>
            <a:r>
              <a:rPr sz="1275" spc="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р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а</a:t>
            </a:r>
            <a:r>
              <a:rPr sz="1275" spc="-6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ь 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ч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^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*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2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	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 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 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1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89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6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7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	</a:t>
            </a:r>
            <a:r>
              <a:rPr sz="1275" spc="-97" baseline="3267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15800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096750" cy="678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3560">
              <a:lnSpc>
                <a:spcPct val="100000"/>
              </a:lnSpc>
              <a:tabLst>
                <a:tab pos="1570990" algn="l"/>
              </a:tabLst>
            </a:pPr>
            <a:r>
              <a:rPr sz="4550" b="1" i="1" dirty="0">
                <a:latin typeface="Segoe UI"/>
                <a:cs typeface="Segoe UI"/>
              </a:rPr>
              <a:t>т	</a:t>
            </a:r>
            <a:r>
              <a:rPr sz="3150" b="1" spc="-120" dirty="0">
                <a:latin typeface="Arial Narrow"/>
                <a:cs typeface="Arial Narrow"/>
              </a:rPr>
              <a:t>СВ</a:t>
            </a:r>
            <a:r>
              <a:rPr sz="3150" b="1" spc="-130" dirty="0">
                <a:latin typeface="Arial Narrow"/>
                <a:cs typeface="Arial Narrow"/>
              </a:rPr>
              <a:t>О</a:t>
            </a:r>
            <a:r>
              <a:rPr sz="3150" b="1" spc="-120" dirty="0">
                <a:latin typeface="Arial Narrow"/>
                <a:cs typeface="Arial Narrow"/>
              </a:rPr>
              <a:t>Б</a:t>
            </a:r>
            <a:r>
              <a:rPr sz="3150" b="1" spc="-130" dirty="0">
                <a:latin typeface="Arial Narrow"/>
                <a:cs typeface="Arial Narrow"/>
              </a:rPr>
              <a:t>О</a:t>
            </a:r>
            <a:r>
              <a:rPr sz="3150" b="1" spc="-114" dirty="0">
                <a:latin typeface="Arial Narrow"/>
                <a:cs typeface="Arial Narrow"/>
              </a:rPr>
              <a:t>Д</a:t>
            </a:r>
            <a:r>
              <a:rPr sz="3150" b="1" spc="-120" dirty="0">
                <a:latin typeface="Arial Narrow"/>
                <a:cs typeface="Arial Narrow"/>
              </a:rPr>
              <a:t>Н</a:t>
            </a:r>
            <a:r>
              <a:rPr sz="3150" b="1" spc="-125" dirty="0">
                <a:latin typeface="Arial Narrow"/>
                <a:cs typeface="Arial Narrow"/>
              </a:rPr>
              <a:t>О</a:t>
            </a:r>
            <a:r>
              <a:rPr sz="3150" b="1" dirty="0">
                <a:latin typeface="Arial Narrow"/>
                <a:cs typeface="Arial Narrow"/>
              </a:rPr>
              <a:t>Е</a:t>
            </a:r>
            <a:r>
              <a:rPr sz="3150" b="1" spc="70" dirty="0">
                <a:latin typeface="Arial Narrow"/>
                <a:cs typeface="Arial Narrow"/>
              </a:rPr>
              <a:t> </a:t>
            </a:r>
            <a:r>
              <a:rPr sz="3150" b="1" spc="-70" dirty="0">
                <a:latin typeface="Arial Narrow"/>
                <a:cs typeface="Arial Narrow"/>
              </a:rPr>
              <a:t>В</a:t>
            </a:r>
            <a:r>
              <a:rPr sz="3150" b="1" spc="-65" dirty="0">
                <a:latin typeface="Arial Narrow"/>
                <a:cs typeface="Arial Narrow"/>
              </a:rPr>
              <a:t>Р</a:t>
            </a:r>
            <a:r>
              <a:rPr sz="3150" b="1" spc="-60" dirty="0">
                <a:latin typeface="Arial Narrow"/>
                <a:cs typeface="Arial Narrow"/>
              </a:rPr>
              <a:t>Е</a:t>
            </a:r>
            <a:r>
              <a:rPr sz="3150" b="1" spc="-80" dirty="0">
                <a:latin typeface="Arial Narrow"/>
                <a:cs typeface="Arial Narrow"/>
              </a:rPr>
              <a:t>М</a:t>
            </a:r>
            <a:r>
              <a:rPr sz="3150" b="1" dirty="0">
                <a:latin typeface="Arial Narrow"/>
                <a:cs typeface="Arial Narrow"/>
              </a:rPr>
              <a:t>Я</a:t>
            </a:r>
            <a:r>
              <a:rPr sz="3150" b="1" spc="114" dirty="0">
                <a:latin typeface="Arial Narrow"/>
                <a:cs typeface="Arial Narrow"/>
              </a:rPr>
              <a:t> </a:t>
            </a:r>
            <a:r>
              <a:rPr sz="3150" b="1" dirty="0">
                <a:latin typeface="Arial Narrow"/>
                <a:cs typeface="Arial Narrow"/>
              </a:rPr>
              <a:t>с</a:t>
            </a:r>
            <a:r>
              <a:rPr sz="3150" b="1" spc="245" dirty="0">
                <a:latin typeface="Arial Narrow"/>
                <a:cs typeface="Arial Narrow"/>
              </a:rPr>
              <a:t> </a:t>
            </a:r>
            <a:r>
              <a:rPr sz="3150" b="1" spc="220" dirty="0">
                <a:latin typeface="Arial Narrow"/>
                <a:cs typeface="Arial Narrow"/>
              </a:rPr>
              <a:t>п</a:t>
            </a:r>
            <a:r>
              <a:rPr sz="3150" b="1" spc="229" dirty="0">
                <a:latin typeface="Arial Narrow"/>
                <a:cs typeface="Arial Narrow"/>
              </a:rPr>
              <a:t>ол</a:t>
            </a:r>
            <a:r>
              <a:rPr sz="3150" b="1" spc="225" dirty="0">
                <a:latin typeface="Arial Narrow"/>
                <a:cs typeface="Arial Narrow"/>
              </a:rPr>
              <a:t>ь</a:t>
            </a:r>
            <a:r>
              <a:rPr sz="3150" b="1" spc="185" dirty="0">
                <a:latin typeface="Arial Narrow"/>
                <a:cs typeface="Arial Narrow"/>
              </a:rPr>
              <a:t>з</a:t>
            </a:r>
            <a:r>
              <a:rPr sz="3150" b="1" spc="229" dirty="0">
                <a:latin typeface="Arial Narrow"/>
                <a:cs typeface="Arial Narrow"/>
              </a:rPr>
              <a:t>о</a:t>
            </a:r>
            <a:r>
              <a:rPr sz="3150" b="1" dirty="0">
                <a:latin typeface="Arial Narrow"/>
                <a:cs typeface="Arial Narrow"/>
              </a:rPr>
              <a:t>й</a:t>
            </a:r>
            <a:endParaRPr sz="3150" dirty="0">
              <a:latin typeface="Arial Narrow"/>
              <a:cs typeface="Arial Narrow"/>
            </a:endParaRPr>
          </a:p>
          <a:p>
            <a:pPr marL="9563100" indent="-8011159">
              <a:lnSpc>
                <a:spcPts val="2170"/>
              </a:lnSpc>
              <a:spcBef>
                <a:spcPts val="20"/>
              </a:spcBef>
              <a:tabLst>
                <a:tab pos="9543415" algn="l"/>
              </a:tabLst>
            </a:pPr>
            <a:r>
              <a:rPr sz="1850" spc="85" dirty="0">
                <a:latin typeface="Arial Narrow"/>
                <a:cs typeface="Arial Narrow"/>
              </a:rPr>
              <a:t>В</a:t>
            </a:r>
            <a:r>
              <a:rPr sz="1850" spc="90" dirty="0">
                <a:latin typeface="Arial Narrow"/>
                <a:cs typeface="Arial Narrow"/>
              </a:rPr>
              <a:t>ИР</a:t>
            </a:r>
            <a:r>
              <a:rPr sz="1850" spc="75" dirty="0">
                <a:latin typeface="Arial Narrow"/>
                <a:cs typeface="Arial Narrow"/>
              </a:rPr>
              <a:t>Т</a:t>
            </a:r>
            <a:r>
              <a:rPr sz="1850" spc="85" dirty="0">
                <a:latin typeface="Arial Narrow"/>
                <a:cs typeface="Arial Narrow"/>
              </a:rPr>
              <a:t>У</a:t>
            </a:r>
            <a:r>
              <a:rPr sz="1850" spc="80" dirty="0">
                <a:latin typeface="Arial Narrow"/>
                <a:cs typeface="Arial Narrow"/>
              </a:rPr>
              <a:t>А</a:t>
            </a:r>
            <a:r>
              <a:rPr sz="1850" spc="85" dirty="0">
                <a:latin typeface="Arial Narrow"/>
                <a:cs typeface="Arial Narrow"/>
              </a:rPr>
              <a:t>ЛЬ</a:t>
            </a:r>
            <a:r>
              <a:rPr sz="1850" spc="90" dirty="0">
                <a:latin typeface="Arial Narrow"/>
                <a:cs typeface="Arial Narrow"/>
              </a:rPr>
              <a:t>Н</a:t>
            </a:r>
            <a:r>
              <a:rPr sz="1850" spc="125" dirty="0">
                <a:latin typeface="Arial Narrow"/>
                <a:cs typeface="Arial Narrow"/>
              </a:rPr>
              <a:t>Ы</a:t>
            </a:r>
            <a:r>
              <a:rPr sz="1850" dirty="0">
                <a:latin typeface="Arial Narrow"/>
                <a:cs typeface="Arial Narrow"/>
              </a:rPr>
              <a:t>Е</a:t>
            </a:r>
            <a:r>
              <a:rPr sz="1850" spc="185" dirty="0">
                <a:latin typeface="Arial Narrow"/>
                <a:cs typeface="Arial Narrow"/>
              </a:rPr>
              <a:t> </a:t>
            </a:r>
            <a:r>
              <a:rPr sz="1850" spc="70" dirty="0">
                <a:latin typeface="Arial Narrow"/>
                <a:cs typeface="Arial Narrow"/>
              </a:rPr>
              <a:t>Э</a:t>
            </a:r>
            <a:r>
              <a:rPr sz="1850" spc="60" dirty="0">
                <a:latin typeface="Arial Narrow"/>
                <a:cs typeface="Arial Narrow"/>
              </a:rPr>
              <a:t>К</a:t>
            </a:r>
            <a:r>
              <a:rPr sz="1850" spc="70" dirty="0">
                <a:latin typeface="Arial Narrow"/>
                <a:cs typeface="Arial Narrow"/>
              </a:rPr>
              <a:t>С</a:t>
            </a:r>
            <a:r>
              <a:rPr sz="1850" spc="55" dirty="0">
                <a:latin typeface="Arial Narrow"/>
                <a:cs typeface="Arial Narrow"/>
              </a:rPr>
              <a:t>К</a:t>
            </a:r>
            <a:r>
              <a:rPr sz="1850" spc="65" dirty="0">
                <a:latin typeface="Arial Narrow"/>
                <a:cs typeface="Arial Narrow"/>
              </a:rPr>
              <a:t>УР</a:t>
            </a:r>
            <a:r>
              <a:rPr sz="1850" spc="70" dirty="0">
                <a:latin typeface="Arial Narrow"/>
                <a:cs typeface="Arial Narrow"/>
              </a:rPr>
              <a:t>С</a:t>
            </a:r>
            <a:r>
              <a:rPr sz="1850" spc="75" dirty="0">
                <a:latin typeface="Arial Narrow"/>
                <a:cs typeface="Arial Narrow"/>
              </a:rPr>
              <a:t>И</a:t>
            </a:r>
            <a:r>
              <a:rPr sz="1850" dirty="0">
                <a:latin typeface="Arial Narrow"/>
                <a:cs typeface="Arial Narrow"/>
              </a:rPr>
              <a:t>И </a:t>
            </a:r>
            <a:r>
              <a:rPr sz="1850" spc="-170" dirty="0">
                <a:latin typeface="Arial Narrow"/>
                <a:cs typeface="Arial Narrow"/>
              </a:rPr>
              <a:t> </a:t>
            </a:r>
            <a:r>
              <a:rPr sz="1850" spc="-85" dirty="0">
                <a:latin typeface="Arial Narrow"/>
                <a:cs typeface="Arial Narrow"/>
              </a:rPr>
              <a:t>П</a:t>
            </a:r>
            <a:r>
              <a:rPr sz="1850" dirty="0">
                <a:latin typeface="Arial Narrow"/>
                <a:cs typeface="Arial Narrow"/>
              </a:rPr>
              <a:t>О</a:t>
            </a:r>
            <a:r>
              <a:rPr sz="1850" spc="10" dirty="0">
                <a:latin typeface="Arial Narrow"/>
                <a:cs typeface="Arial Narrow"/>
              </a:rPr>
              <a:t> </a:t>
            </a:r>
            <a:r>
              <a:rPr sz="1850" spc="114" dirty="0">
                <a:latin typeface="Arial Narrow"/>
                <a:cs typeface="Arial Narrow"/>
              </a:rPr>
              <a:t>М</a:t>
            </a:r>
            <a:r>
              <a:rPr sz="1850" spc="85" dirty="0">
                <a:latin typeface="Arial Narrow"/>
                <a:cs typeface="Arial Narrow"/>
              </a:rPr>
              <a:t>У</a:t>
            </a:r>
            <a:r>
              <a:rPr sz="1850" spc="90" dirty="0">
                <a:latin typeface="Arial Narrow"/>
                <a:cs typeface="Arial Narrow"/>
              </a:rPr>
              <a:t>ЗЕ</a:t>
            </a:r>
            <a:r>
              <a:rPr sz="1850" spc="105" dirty="0">
                <a:latin typeface="Arial Narrow"/>
                <a:cs typeface="Arial Narrow"/>
              </a:rPr>
              <a:t>Я</a:t>
            </a:r>
            <a:r>
              <a:rPr sz="1850" dirty="0">
                <a:latin typeface="Arial Narrow"/>
                <a:cs typeface="Arial Narrow"/>
              </a:rPr>
              <a:t>М </a:t>
            </a:r>
            <a:r>
              <a:rPr sz="1850" spc="-125" dirty="0">
                <a:latin typeface="Arial Narrow"/>
                <a:cs typeface="Arial Narrow"/>
              </a:rPr>
              <a:t> </a:t>
            </a:r>
            <a:r>
              <a:rPr sz="1850" dirty="0">
                <a:latin typeface="Arial Narrow"/>
                <a:cs typeface="Arial Narrow"/>
              </a:rPr>
              <a:t>В</a:t>
            </a:r>
            <a:r>
              <a:rPr sz="1850" spc="65" dirty="0">
                <a:latin typeface="Arial Narrow"/>
                <a:cs typeface="Arial Narrow"/>
              </a:rPr>
              <a:t> </a:t>
            </a:r>
            <a:r>
              <a:rPr sz="1850" spc="25" dirty="0">
                <a:latin typeface="Arial Narrow"/>
                <a:cs typeface="Arial Narrow"/>
              </a:rPr>
              <a:t>ПЕ</a:t>
            </a:r>
            <a:r>
              <a:rPr sz="1850" spc="30" dirty="0">
                <a:latin typeface="Arial Narrow"/>
                <a:cs typeface="Arial Narrow"/>
              </a:rPr>
              <a:t>РИ</a:t>
            </a:r>
            <a:r>
              <a:rPr sz="1850" spc="35" dirty="0">
                <a:latin typeface="Arial Narrow"/>
                <a:cs typeface="Arial Narrow"/>
              </a:rPr>
              <a:t>О</a:t>
            </a:r>
            <a:r>
              <a:rPr sz="1850" dirty="0">
                <a:latin typeface="Arial Narrow"/>
                <a:cs typeface="Arial Narrow"/>
              </a:rPr>
              <a:t>Д	</a:t>
            </a:r>
            <a:r>
              <a:rPr sz="1275" baseline="-13071" dirty="0">
                <a:latin typeface="Times New Roman"/>
                <a:cs typeface="Times New Roman"/>
              </a:rPr>
              <a:t>М</a:t>
            </a:r>
            <a:r>
              <a:rPr sz="1275" spc="-60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У</a:t>
            </a:r>
            <a:r>
              <a:rPr sz="1275" spc="-104" baseline="-13071" dirty="0">
                <a:latin typeface="Times New Roman"/>
                <a:cs typeface="Times New Roman"/>
              </a:rPr>
              <a:t> </a:t>
            </a:r>
            <a:r>
              <a:rPr sz="1275" spc="142" baseline="-13071" dirty="0">
                <a:latin typeface="Times New Roman"/>
                <a:cs typeface="Times New Roman"/>
              </a:rPr>
              <a:t>З</a:t>
            </a:r>
            <a:r>
              <a:rPr sz="1275" baseline="-13071" dirty="0">
                <a:latin typeface="Times New Roman"/>
                <a:cs typeface="Times New Roman"/>
              </a:rPr>
              <a:t>Е</a:t>
            </a:r>
            <a:r>
              <a:rPr sz="1275" spc="-14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Й </a:t>
            </a:r>
            <a:r>
              <a:rPr sz="1275" spc="14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И</a:t>
            </a:r>
            <a:r>
              <a:rPr sz="1275" spc="-14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С</a:t>
            </a:r>
            <a:r>
              <a:rPr sz="1275" spc="-15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К</a:t>
            </a:r>
            <a:r>
              <a:rPr sz="1275" spc="-14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У</a:t>
            </a:r>
            <a:r>
              <a:rPr sz="1275" spc="-14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С</a:t>
            </a:r>
            <a:r>
              <a:rPr sz="1275" spc="-15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С</a:t>
            </a:r>
            <a:r>
              <a:rPr sz="1275" spc="-14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Т</a:t>
            </a:r>
            <a:r>
              <a:rPr sz="1275" spc="-165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В</a:t>
            </a:r>
          </a:p>
          <a:p>
            <a:pPr marR="1431925" algn="r">
              <a:lnSpc>
                <a:spcPts val="490"/>
              </a:lnSpc>
            </a:pP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</a:p>
          <a:p>
            <a:pPr marL="159385" algn="ctr">
              <a:lnSpc>
                <a:spcPts val="1505"/>
              </a:lnSpc>
              <a:tabLst>
                <a:tab pos="8170545" algn="l"/>
              </a:tabLst>
            </a:pPr>
            <a:r>
              <a:rPr sz="1850" spc="60" dirty="0">
                <a:latin typeface="Arial Narrow"/>
                <a:cs typeface="Arial Narrow"/>
              </a:rPr>
              <a:t>ДИ</a:t>
            </a:r>
            <a:r>
              <a:rPr sz="1850" spc="55" dirty="0">
                <a:latin typeface="Arial Narrow"/>
                <a:cs typeface="Arial Narrow"/>
              </a:rPr>
              <a:t>С</a:t>
            </a:r>
            <a:r>
              <a:rPr sz="1850" spc="50" dirty="0">
                <a:latin typeface="Arial Narrow"/>
                <a:cs typeface="Arial Narrow"/>
              </a:rPr>
              <a:t>ТА</a:t>
            </a:r>
            <a:r>
              <a:rPr sz="1850" spc="55" dirty="0">
                <a:latin typeface="Arial Narrow"/>
                <a:cs typeface="Arial Narrow"/>
              </a:rPr>
              <a:t>Н</a:t>
            </a:r>
            <a:r>
              <a:rPr sz="1850" spc="60" dirty="0">
                <a:latin typeface="Arial Narrow"/>
                <a:cs typeface="Arial Narrow"/>
              </a:rPr>
              <a:t>ЦИО</a:t>
            </a:r>
            <a:r>
              <a:rPr sz="1850" spc="55" dirty="0">
                <a:latin typeface="Arial Narrow"/>
                <a:cs typeface="Arial Narrow"/>
              </a:rPr>
              <a:t>Н</a:t>
            </a:r>
            <a:r>
              <a:rPr sz="1850" spc="60" dirty="0">
                <a:latin typeface="Arial Narrow"/>
                <a:cs typeface="Arial Narrow"/>
              </a:rPr>
              <a:t>НО</a:t>
            </a:r>
            <a:r>
              <a:rPr sz="1850" spc="40" dirty="0">
                <a:latin typeface="Arial Narrow"/>
                <a:cs typeface="Arial Narrow"/>
              </a:rPr>
              <a:t>Г</a:t>
            </a:r>
            <a:r>
              <a:rPr sz="1850" dirty="0">
                <a:latin typeface="Arial Narrow"/>
                <a:cs typeface="Arial Narrow"/>
              </a:rPr>
              <a:t>О</a:t>
            </a:r>
            <a:r>
              <a:rPr sz="1850" spc="165" dirty="0">
                <a:latin typeface="Arial Narrow"/>
                <a:cs typeface="Arial Narrow"/>
              </a:rPr>
              <a:t> </a:t>
            </a:r>
            <a:r>
              <a:rPr sz="1850" spc="35" dirty="0">
                <a:latin typeface="Arial Narrow"/>
                <a:cs typeface="Arial Narrow"/>
              </a:rPr>
              <a:t>ОБ</a:t>
            </a:r>
            <a:r>
              <a:rPr sz="1850" spc="40" dirty="0">
                <a:latin typeface="Arial Narrow"/>
                <a:cs typeface="Arial Narrow"/>
              </a:rPr>
              <a:t>У</a:t>
            </a:r>
            <a:r>
              <a:rPr sz="1850" spc="35" dirty="0">
                <a:latin typeface="Arial Narrow"/>
                <a:cs typeface="Arial Narrow"/>
              </a:rPr>
              <a:t>ЧЕ</a:t>
            </a:r>
            <a:r>
              <a:rPr sz="1850" spc="40" dirty="0">
                <a:latin typeface="Arial Narrow"/>
                <a:cs typeface="Arial Narrow"/>
              </a:rPr>
              <a:t>Н</a:t>
            </a:r>
            <a:r>
              <a:rPr sz="1850" spc="50" dirty="0">
                <a:latin typeface="Arial Narrow"/>
                <a:cs typeface="Arial Narrow"/>
              </a:rPr>
              <a:t>И</a:t>
            </a:r>
            <a:r>
              <a:rPr sz="1850" dirty="0">
                <a:latin typeface="Arial Narrow"/>
                <a:cs typeface="Arial Narrow"/>
              </a:rPr>
              <a:t>Я</a:t>
            </a:r>
            <a:r>
              <a:rPr sz="1850" spc="145" dirty="0">
                <a:latin typeface="Arial Narrow"/>
                <a:cs typeface="Arial Narrow"/>
              </a:rPr>
              <a:t> </a:t>
            </a:r>
            <a:r>
              <a:rPr sz="1850" spc="55" dirty="0">
                <a:latin typeface="Arial Narrow"/>
                <a:cs typeface="Arial Narrow"/>
              </a:rPr>
              <a:t>Д</a:t>
            </a:r>
            <a:r>
              <a:rPr sz="1850" spc="50" dirty="0">
                <a:latin typeface="Arial Narrow"/>
                <a:cs typeface="Arial Narrow"/>
              </a:rPr>
              <a:t>Е</a:t>
            </a:r>
            <a:r>
              <a:rPr sz="1850" spc="40" dirty="0">
                <a:latin typeface="Arial Narrow"/>
                <a:cs typeface="Arial Narrow"/>
              </a:rPr>
              <a:t>Т</a:t>
            </a:r>
            <a:r>
              <a:rPr sz="1850" spc="45" dirty="0">
                <a:latin typeface="Arial Narrow"/>
                <a:cs typeface="Arial Narrow"/>
              </a:rPr>
              <a:t>Е</a:t>
            </a:r>
            <a:r>
              <a:rPr sz="1850" dirty="0">
                <a:latin typeface="Arial Narrow"/>
                <a:cs typeface="Arial Narrow"/>
              </a:rPr>
              <a:t>Й	</a:t>
            </a:r>
            <a:r>
              <a:rPr sz="1275" baseline="6535" dirty="0">
                <a:latin typeface="Times New Roman"/>
                <a:cs typeface="Times New Roman"/>
              </a:rPr>
              <a:t>(</a:t>
            </a:r>
            <a:r>
              <a:rPr sz="1275" spc="-20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С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Ш</a:t>
            </a:r>
            <a:r>
              <a:rPr sz="1275" spc="2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.</a:t>
            </a:r>
            <a:r>
              <a:rPr sz="1275" spc="10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3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ь</a:t>
            </a:r>
            <a:r>
              <a:rPr sz="1275" spc="-15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Ю</a:t>
            </a:r>
            <a:r>
              <a:rPr sz="1275" spc="75" baseline="6535" dirty="0">
                <a:latin typeface="Times New Roman"/>
                <a:cs typeface="Times New Roman"/>
              </a:rPr>
              <a:t> </a:t>
            </a:r>
            <a:r>
              <a:rPr sz="1275" spc="67" baseline="6535" dirty="0">
                <a:latin typeface="Times New Roman"/>
                <a:cs typeface="Times New Roman"/>
              </a:rPr>
              <a:t>'</a:t>
            </a:r>
            <a:r>
              <a:rPr sz="1275" baseline="6535" dirty="0">
                <a:latin typeface="Times New Roman"/>
                <a:cs typeface="Times New Roman"/>
              </a:rPr>
              <a:t>Й</a:t>
            </a:r>
            <a:r>
              <a:rPr sz="1275" spc="-5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12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р</a:t>
            </a:r>
            <a:r>
              <a:rPr sz="1275" spc="-12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м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)</a:t>
            </a:r>
          </a:p>
          <a:p>
            <a:pPr marR="1435100" algn="r">
              <a:lnSpc>
                <a:spcPts val="434"/>
              </a:lnSpc>
            </a:pPr>
            <a:r>
              <a:rPr sz="850" dirty="0">
                <a:latin typeface="Times New Roman"/>
                <a:cs typeface="Times New Roman"/>
              </a:rPr>
              <a:t>Э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</a:p>
          <a:p>
            <a:pPr marL="281940" algn="ctr">
              <a:lnSpc>
                <a:spcPts val="1325"/>
              </a:lnSpc>
              <a:tabLst>
                <a:tab pos="8168640" algn="l"/>
              </a:tabLst>
            </a:pPr>
            <a:r>
              <a:rPr sz="2250" spc="22" baseline="-20370" dirty="0">
                <a:latin typeface="Arial Narrow"/>
                <a:cs typeface="Arial Narrow"/>
              </a:rPr>
              <a:t>Ч</a:t>
            </a:r>
            <a:r>
              <a:rPr sz="2250" spc="30" baseline="-20370" dirty="0">
                <a:latin typeface="Arial Narrow"/>
                <a:cs typeface="Arial Narrow"/>
              </a:rPr>
              <a:t>А</a:t>
            </a:r>
            <a:r>
              <a:rPr sz="2250" spc="37" baseline="-20370" dirty="0">
                <a:latin typeface="Arial Narrow"/>
                <a:cs typeface="Arial Narrow"/>
              </a:rPr>
              <a:t>С</a:t>
            </a:r>
            <a:r>
              <a:rPr sz="2250" spc="22" baseline="-20370" dirty="0">
                <a:latin typeface="Arial Narrow"/>
                <a:cs typeface="Arial Narrow"/>
              </a:rPr>
              <a:t>Т</a:t>
            </a:r>
            <a:r>
              <a:rPr sz="2250" baseline="-20370" dirty="0">
                <a:latin typeface="Arial Narrow"/>
                <a:cs typeface="Arial Narrow"/>
              </a:rPr>
              <a:t>Ь</a:t>
            </a:r>
            <a:r>
              <a:rPr sz="2250" spc="195" baseline="-20370" dirty="0">
                <a:latin typeface="Arial Narrow"/>
                <a:cs typeface="Arial Narrow"/>
              </a:rPr>
              <a:t> </a:t>
            </a:r>
            <a:r>
              <a:rPr sz="2250" baseline="-20370" dirty="0">
                <a:latin typeface="Arial Narrow"/>
                <a:cs typeface="Arial Narrow"/>
              </a:rPr>
              <a:t>1	</a:t>
            </a:r>
            <a:r>
              <a:rPr sz="850" spc="45" dirty="0">
                <a:latin typeface="Times New Roman"/>
                <a:cs typeface="Times New Roman"/>
              </a:rPr>
              <a:t>И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щ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ы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</a:p>
          <a:p>
            <a:pPr marR="1507490" algn="r">
              <a:lnSpc>
                <a:spcPts val="685"/>
              </a:lnSpc>
            </a:pP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</a:p>
          <a:p>
            <a:pPr marL="7886700">
              <a:lnSpc>
                <a:spcPts val="790"/>
              </a:lnSpc>
            </a:pP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95" dirty="0">
                <a:latin typeface="Times New Roman"/>
                <a:cs typeface="Times New Roman"/>
              </a:rPr>
              <a:t>З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</a:p>
          <a:p>
            <a:pPr marL="7543800">
              <a:lnSpc>
                <a:spcPts val="940"/>
              </a:lnSpc>
              <a:tabLst>
                <a:tab pos="9981565" algn="l"/>
              </a:tabLst>
            </a:pP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12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Р</a:t>
            </a:r>
            <a:r>
              <a:rPr sz="1275" spc="-12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О</a:t>
            </a:r>
            <a:r>
              <a:rPr sz="1275" spc="-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П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О</a:t>
            </a:r>
            <a:r>
              <a:rPr sz="1275" spc="-6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Л</a:t>
            </a:r>
            <a:r>
              <a:rPr sz="1275" spc="-6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О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Г</a:t>
            </a:r>
            <a:r>
              <a:rPr sz="1275" spc="-10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	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7228840" marR="1454785" indent="334010">
              <a:lnSpc>
                <a:spcPts val="819"/>
              </a:lnSpc>
              <a:spcBef>
                <a:spcPts val="130"/>
              </a:spcBef>
              <a:tabLst>
                <a:tab pos="9619615" algn="l"/>
              </a:tabLst>
            </a:pPr>
            <a:r>
              <a:rPr sz="1275" baseline="6535" dirty="0">
                <a:latin typeface="Times New Roman"/>
                <a:cs typeface="Times New Roman"/>
              </a:rPr>
              <a:t>И </a:t>
            </a:r>
            <a:r>
              <a:rPr sz="1275" spc="1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Э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Н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О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Г</a:t>
            </a:r>
            <a:r>
              <a:rPr sz="1275" spc="-12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Р</a:t>
            </a:r>
            <a:r>
              <a:rPr sz="1275" spc="-13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А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Ф</a:t>
            </a:r>
            <a:r>
              <a:rPr sz="1275" spc="-3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И	</a:t>
            </a:r>
            <a:r>
              <a:rPr sz="850" dirty="0">
                <a:latin typeface="Times New Roman"/>
                <a:cs typeface="Times New Roman"/>
              </a:rPr>
              <a:t>m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t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14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u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m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-1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g 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 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 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</a:p>
          <a:p>
            <a:pPr marL="4095750">
              <a:lnSpc>
                <a:spcPts val="740"/>
              </a:lnSpc>
              <a:spcBef>
                <a:spcPts val="405"/>
              </a:spcBef>
              <a:tabLst>
                <a:tab pos="7628255" algn="l"/>
              </a:tabLst>
            </a:pP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600" b="1" i="1" spc="-5" dirty="0">
                <a:latin typeface="Franklin Gothic Heavy"/>
                <a:cs typeface="Franklin Gothic Heavy"/>
              </a:rPr>
              <a:t>в</a:t>
            </a:r>
            <a:r>
              <a:rPr sz="600" b="1" i="1" dirty="0">
                <a:latin typeface="Franklin Gothic Heavy"/>
                <a:cs typeface="Franklin Gothic Heavy"/>
              </a:rPr>
              <a:t> </a:t>
            </a:r>
            <a:r>
              <a:rPr sz="600" b="1" i="1" spc="55" dirty="0">
                <a:latin typeface="Franklin Gothic Heavy"/>
                <a:cs typeface="Franklin Gothic Heavy"/>
              </a:rPr>
              <a:t> </a:t>
            </a:r>
            <a:r>
              <a:rPr sz="600" b="1" i="1" dirty="0">
                <a:latin typeface="Franklin Gothic Heavy"/>
                <a:cs typeface="Franklin Gothic Heavy"/>
              </a:rPr>
              <a:t>с  </a:t>
            </a:r>
            <a:r>
              <a:rPr sz="600" b="1" i="1" spc="-40" dirty="0">
                <a:latin typeface="Franklin Gothic Heavy"/>
                <a:cs typeface="Franklin Gothic Heavy"/>
              </a:rPr>
              <a:t> </a:t>
            </a:r>
            <a:r>
              <a:rPr sz="850" spc="35" dirty="0">
                <a:latin typeface="Times New Roman"/>
                <a:cs typeface="Times New Roman"/>
              </a:rPr>
              <a:t>KA</a:t>
            </a:r>
            <a:r>
              <a:rPr sz="850" dirty="0">
                <a:latin typeface="Times New Roman"/>
                <a:cs typeface="Times New Roman"/>
              </a:rPr>
              <a:t>Q	</a:t>
            </a:r>
            <a:r>
              <a:rPr sz="1275" baseline="32679" dirty="0">
                <a:latin typeface="Times New Roman"/>
                <a:cs typeface="Times New Roman"/>
              </a:rPr>
              <a:t>Р</a:t>
            </a:r>
            <a:r>
              <a:rPr sz="1275" spc="-12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О</a:t>
            </a:r>
            <a:r>
              <a:rPr sz="1275" spc="-89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С</a:t>
            </a:r>
            <a:r>
              <a:rPr sz="1275" spc="-89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С</a:t>
            </a:r>
            <a:r>
              <a:rPr sz="1275" spc="-9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И</a:t>
            </a:r>
            <a:r>
              <a:rPr sz="1275" spc="-75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Й</a:t>
            </a:r>
            <a:r>
              <a:rPr sz="1275" spc="-75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С</a:t>
            </a:r>
            <a:r>
              <a:rPr sz="1275" spc="-9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К</a:t>
            </a:r>
            <a:r>
              <a:rPr sz="1275" spc="-9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О</a:t>
            </a:r>
            <a:r>
              <a:rPr sz="1275" spc="-75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Й</a:t>
            </a:r>
          </a:p>
          <a:p>
            <a:pPr marL="4362450">
              <a:lnSpc>
                <a:spcPts val="680"/>
              </a:lnSpc>
              <a:tabLst>
                <a:tab pos="7513955" algn="l"/>
              </a:tabLst>
            </a:pPr>
            <a:r>
              <a:rPr sz="1275" spc="142" baseline="-29411" dirty="0">
                <a:latin typeface="Times New Roman"/>
                <a:cs typeface="Times New Roman"/>
              </a:rPr>
              <a:t>Г</a:t>
            </a:r>
            <a:r>
              <a:rPr sz="1275" baseline="-29411" dirty="0">
                <a:latin typeface="Times New Roman"/>
                <a:cs typeface="Times New Roman"/>
              </a:rPr>
              <a:t>А</a:t>
            </a:r>
            <a:r>
              <a:rPr sz="1275" spc="-120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Л</a:t>
            </a:r>
            <a:r>
              <a:rPr sz="1275" spc="-135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Е</a:t>
            </a:r>
            <a:r>
              <a:rPr sz="1275" spc="-150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Р</a:t>
            </a:r>
            <a:r>
              <a:rPr sz="1275" spc="-165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Е</a:t>
            </a:r>
            <a:r>
              <a:rPr sz="1275" spc="-150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Я	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</a:p>
          <a:p>
            <a:pPr marL="7734300" marR="3110230" indent="-3629660">
              <a:lnSpc>
                <a:spcPts val="900"/>
              </a:lnSpc>
              <a:spcBef>
                <a:spcPts val="70"/>
              </a:spcBef>
              <a:tabLst>
                <a:tab pos="7228205" algn="l"/>
              </a:tabLst>
            </a:pPr>
            <a:r>
              <a:rPr sz="1275" baseline="-29411" dirty="0">
                <a:latin typeface="Times New Roman"/>
                <a:cs typeface="Times New Roman"/>
              </a:rPr>
              <a:t>(</a:t>
            </a:r>
            <a:r>
              <a:rPr sz="1275" spc="-112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Р o</a:t>
            </a:r>
            <a:r>
              <a:rPr sz="1275" spc="-3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с</a:t>
            </a:r>
            <a:r>
              <a:rPr sz="1275" spc="-60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с</a:t>
            </a:r>
            <a:r>
              <a:rPr sz="1275" spc="-6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и</a:t>
            </a:r>
            <a:r>
              <a:rPr sz="1275" spc="-15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я</a:t>
            </a:r>
            <a:r>
              <a:rPr sz="1275" spc="-60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, </a:t>
            </a:r>
            <a:r>
              <a:rPr sz="1275" spc="-44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М </a:t>
            </a:r>
            <a:r>
              <a:rPr sz="1275" spc="-6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o с</a:t>
            </a:r>
            <a:r>
              <a:rPr sz="1275" spc="-3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к</a:t>
            </a:r>
            <a:r>
              <a:rPr sz="1275" spc="-22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м</a:t>
            </a:r>
            <a:r>
              <a:rPr sz="1275" spc="82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)	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 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55" dirty="0">
                <a:latin typeface="Times New Roman"/>
                <a:cs typeface="Times New Roman"/>
              </a:rPr>
              <a:t>'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 П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</a:p>
          <a:p>
            <a:pPr marL="2019300" marR="3274695" indent="542290">
              <a:lnSpc>
                <a:spcPct val="65700"/>
              </a:lnSpc>
              <a:spcBef>
                <a:spcPts val="219"/>
              </a:spcBef>
              <a:tabLst>
                <a:tab pos="3961765" algn="l"/>
                <a:tab pos="5704205" algn="l"/>
                <a:tab pos="5742305" algn="l"/>
                <a:tab pos="7390765" algn="l"/>
              </a:tabLst>
            </a:pPr>
            <a:r>
              <a:rPr sz="1275" baseline="16339" dirty="0">
                <a:latin typeface="Times New Roman"/>
                <a:cs typeface="Times New Roman"/>
              </a:rPr>
              <a:t>Э</a:t>
            </a:r>
            <a:r>
              <a:rPr sz="1275" spc="-9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Р</a:t>
            </a:r>
            <a:r>
              <a:rPr sz="1275" spc="-14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М</a:t>
            </a:r>
            <a:r>
              <a:rPr sz="1275" spc="-3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</a:t>
            </a:r>
            <a:r>
              <a:rPr sz="1275" spc="-8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Т</a:t>
            </a:r>
            <a:r>
              <a:rPr sz="1275" spc="-12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А</a:t>
            </a:r>
            <a:r>
              <a:rPr sz="1275" spc="-9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Ж	</a:t>
            </a:r>
            <a:r>
              <a:rPr sz="1275" baseline="29411" dirty="0">
                <a:latin typeface="Times New Roman"/>
                <a:cs typeface="Times New Roman"/>
              </a:rPr>
              <a:t>П</a:t>
            </a:r>
            <a:r>
              <a:rPr sz="1275" spc="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р</a:t>
            </a:r>
            <a:r>
              <a:rPr sz="1275" spc="-3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в</a:t>
            </a:r>
            <a:r>
              <a:rPr sz="1275" spc="-5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й</a:t>
            </a:r>
            <a:r>
              <a:rPr sz="1275" spc="-2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д</a:t>
            </a:r>
            <a:r>
              <a:rPr sz="1275" spc="-3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и</a:t>
            </a:r>
            <a:r>
              <a:rPr sz="1275" spc="-3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т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е</a:t>
            </a:r>
            <a:r>
              <a:rPr sz="1275" spc="-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с</a:t>
            </a:r>
            <a:r>
              <a:rPr sz="1275" spc="-6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в </a:t>
            </a:r>
            <a:r>
              <a:rPr sz="1275" spc="-15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п</a:t>
            </a:r>
            <a:r>
              <a:rPr sz="1275" spc="4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o </a:t>
            </a:r>
            <a:r>
              <a:rPr sz="1275" spc="-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м</a:t>
            </a:r>
            <a:r>
              <a:rPr sz="1275" spc="12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л</a:t>
            </a:r>
            <a:r>
              <a:rPr sz="1275" spc="15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д</a:t>
            </a:r>
            <a:r>
              <a:rPr sz="1275" spc="3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м		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	п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</a:t>
            </a:r>
            <a:r>
              <a:rPr sz="850" spc="25" dirty="0">
                <a:latin typeface="Times New Roman"/>
                <a:cs typeface="Times New Roman"/>
              </a:rPr>
              <a:t>(</a:t>
            </a:r>
            <a:r>
              <a:rPr sz="850" spc="40" dirty="0">
                <a:latin typeface="Times New Roman"/>
                <a:cs typeface="Times New Roman"/>
              </a:rPr>
              <a:t>Р</a:t>
            </a:r>
            <a:r>
              <a:rPr sz="850" spc="65" dirty="0">
                <a:latin typeface="Times New Roman"/>
                <a:cs typeface="Times New Roman"/>
              </a:rPr>
              <a:t>О</a:t>
            </a:r>
            <a:r>
              <a:rPr sz="850" spc="55" dirty="0">
                <a:latin typeface="Times New Roman"/>
                <a:cs typeface="Times New Roman"/>
              </a:rPr>
              <a:t>С</a:t>
            </a:r>
            <a:r>
              <a:rPr sz="850" spc="60" dirty="0">
                <a:latin typeface="Times New Roman"/>
                <a:cs typeface="Times New Roman"/>
              </a:rPr>
              <a:t>СИ</a:t>
            </a:r>
            <a:r>
              <a:rPr sz="850" spc="65" dirty="0">
                <a:latin typeface="Times New Roman"/>
                <a:cs typeface="Times New Roman"/>
              </a:rPr>
              <a:t>Й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spc="65" dirty="0">
                <a:latin typeface="Times New Roman"/>
                <a:cs typeface="Times New Roman"/>
              </a:rPr>
              <a:t>С</a:t>
            </a:r>
            <a:r>
              <a:rPr sz="850" spc="70" dirty="0">
                <a:latin typeface="Times New Roman"/>
                <a:cs typeface="Times New Roman"/>
              </a:rPr>
              <a:t>АН</a:t>
            </a:r>
            <a:r>
              <a:rPr sz="850" spc="50" dirty="0">
                <a:latin typeface="Times New Roman"/>
                <a:cs typeface="Times New Roman"/>
              </a:rPr>
              <a:t>1Г</a:t>
            </a:r>
            <a:r>
              <a:rPr sz="850" spc="60" dirty="0">
                <a:latin typeface="Times New Roman"/>
                <a:cs typeface="Times New Roman"/>
              </a:rPr>
              <a:t>Т</a:t>
            </a:r>
            <a:r>
              <a:rPr sz="850" spc="55" dirty="0">
                <a:latin typeface="Times New Roman"/>
                <a:cs typeface="Times New Roman"/>
              </a:rPr>
              <a:t>&gt;</a:t>
            </a:r>
            <a:r>
              <a:rPr sz="850" spc="70" dirty="0">
                <a:latin typeface="Times New Roman"/>
                <a:cs typeface="Times New Roman"/>
              </a:rPr>
              <a:t>П</a:t>
            </a:r>
            <a:r>
              <a:rPr sz="850" spc="65" dirty="0">
                <a:latin typeface="Times New Roman"/>
                <a:cs typeface="Times New Roman"/>
              </a:rPr>
              <a:t>О</a:t>
            </a:r>
            <a:r>
              <a:rPr sz="850" spc="60" dirty="0">
                <a:latin typeface="Times New Roman"/>
                <a:cs typeface="Times New Roman"/>
              </a:rPr>
              <a:t>Т</a:t>
            </a:r>
            <a:r>
              <a:rPr sz="850" spc="45" dirty="0">
                <a:latin typeface="Times New Roman"/>
                <a:cs typeface="Times New Roman"/>
              </a:rPr>
              <a:t>в</a:t>
            </a:r>
            <a:r>
              <a:rPr sz="850" spc="50" dirty="0">
                <a:latin typeface="Times New Roman"/>
                <a:cs typeface="Times New Roman"/>
              </a:rPr>
              <a:t>р</a:t>
            </a:r>
            <a:r>
              <a:rPr sz="850" spc="45" dirty="0">
                <a:latin typeface="Times New Roman"/>
                <a:cs typeface="Times New Roman"/>
              </a:rPr>
              <a:t>6</a:t>
            </a:r>
            <a:r>
              <a:rPr sz="850" spc="50" dirty="0">
                <a:latin typeface="Times New Roman"/>
                <a:cs typeface="Times New Roman"/>
              </a:rPr>
              <a:t>урГ</a:t>
            </a:r>
            <a:r>
              <a:rPr sz="850" dirty="0">
                <a:latin typeface="Times New Roman"/>
                <a:cs typeface="Times New Roman"/>
              </a:rPr>
              <a:t>)	</a:t>
            </a:r>
            <a:r>
              <a:rPr sz="850" spc="10" dirty="0">
                <a:latin typeface="Times New Roman"/>
                <a:cs typeface="Times New Roman"/>
              </a:rPr>
              <a:t>   </a:t>
            </a:r>
            <a:r>
              <a:rPr sz="1275" baseline="16339" dirty="0">
                <a:latin typeface="Times New Roman"/>
                <a:cs typeface="Times New Roman"/>
              </a:rPr>
              <a:t>г</a:t>
            </a:r>
            <a:r>
              <a:rPr sz="1275" spc="-14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&amp;</a:t>
            </a:r>
            <a:r>
              <a:rPr sz="1275" spc="1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л</a:t>
            </a:r>
            <a:r>
              <a:rPr sz="1275" spc="-104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е</a:t>
            </a:r>
            <a:r>
              <a:rPr sz="1275" spc="-12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р</a:t>
            </a:r>
            <a:r>
              <a:rPr sz="1275" spc="-104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е</a:t>
            </a:r>
            <a:r>
              <a:rPr sz="1275" spc="-12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 </a:t>
            </a:r>
            <a:r>
              <a:rPr sz="1275" spc="44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 </a:t>
            </a:r>
            <a:r>
              <a:rPr sz="1275" spc="3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o</a:t>
            </a:r>
            <a:r>
              <a:rPr sz="1275" spc="-8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м</a:t>
            </a:r>
            <a:r>
              <a:rPr sz="1275" spc="-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в</a:t>
            </a:r>
            <a:r>
              <a:rPr sz="1275" spc="-104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</a:t>
            </a:r>
            <a:r>
              <a:rPr sz="1275" spc="-7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</a:t>
            </a:r>
            <a:r>
              <a:rPr sz="1275" spc="-7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т</a:t>
            </a:r>
            <a:r>
              <a:rPr sz="1275" spc="-12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»	</a:t>
            </a:r>
            <a:r>
              <a:rPr sz="1275" baseline="-19607" dirty="0">
                <a:latin typeface="Times New Roman"/>
                <a:cs typeface="Times New Roman"/>
              </a:rPr>
              <a:t>М</a:t>
            </a:r>
            <a:r>
              <a:rPr sz="1275" spc="-12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У</a:t>
            </a:r>
            <a:r>
              <a:rPr sz="1275" spc="-150" baseline="-19607" dirty="0">
                <a:latin typeface="Times New Roman"/>
                <a:cs typeface="Times New Roman"/>
              </a:rPr>
              <a:t> </a:t>
            </a:r>
            <a:r>
              <a:rPr sz="1275" spc="142" baseline="-19607" dirty="0">
                <a:latin typeface="Times New Roman"/>
                <a:cs typeface="Times New Roman"/>
              </a:rPr>
              <a:t>ЭЕ</a:t>
            </a:r>
            <a:r>
              <a:rPr sz="1275" baseline="-19607" dirty="0">
                <a:latin typeface="Times New Roman"/>
                <a:cs typeface="Times New Roman"/>
              </a:rPr>
              <a:t>Й </a:t>
            </a:r>
            <a:r>
              <a:rPr sz="1275" spc="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В</a:t>
            </a:r>
            <a:r>
              <a:rPr sz="1275" spc="-104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</a:t>
            </a:r>
            <a:r>
              <a:rPr sz="1275" spc="-12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Л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И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К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О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Й</a:t>
            </a:r>
          </a:p>
          <a:p>
            <a:pPr marL="2504440">
              <a:lnSpc>
                <a:spcPts val="750"/>
              </a:lnSpc>
              <a:tabLst>
                <a:tab pos="4086225" algn="l"/>
                <a:tab pos="5695315" algn="l"/>
                <a:tab pos="7962265" algn="l"/>
              </a:tabLst>
            </a:pPr>
            <a:r>
              <a:rPr sz="1275" baseline="-16339" dirty="0">
                <a:latin typeface="Times New Roman"/>
                <a:cs typeface="Times New Roman"/>
              </a:rPr>
              <a:t>П</a:t>
            </a:r>
            <a:r>
              <a:rPr sz="1275" spc="60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р</a:t>
            </a:r>
            <a:r>
              <a:rPr sz="1275" spc="-60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o</a:t>
            </a:r>
            <a:r>
              <a:rPr sz="1275" spc="-60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й</a:t>
            </a:r>
            <a:r>
              <a:rPr sz="1275" spc="-44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д</a:t>
            </a:r>
            <a:r>
              <a:rPr sz="1275" spc="-60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и</a:t>
            </a:r>
            <a:r>
              <a:rPr sz="1275" spc="-44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т</a:t>
            </a:r>
            <a:r>
              <a:rPr sz="1275" spc="-89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е</a:t>
            </a:r>
            <a:r>
              <a:rPr sz="1275" spc="-104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с</a:t>
            </a:r>
            <a:r>
              <a:rPr sz="1275" spc="-97" baseline="-16339" dirty="0">
                <a:latin typeface="Times New Roman"/>
                <a:cs typeface="Times New Roman"/>
              </a:rPr>
              <a:t> </a:t>
            </a:r>
            <a:r>
              <a:rPr sz="1275" baseline="-16339" dirty="0">
                <a:latin typeface="Times New Roman"/>
                <a:cs typeface="Times New Roman"/>
              </a:rPr>
              <a:t>ь	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  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	</a:t>
            </a:r>
            <a:r>
              <a:rPr sz="1275" baseline="-29411" dirty="0">
                <a:latin typeface="Times New Roman"/>
                <a:cs typeface="Times New Roman"/>
              </a:rPr>
              <a:t>О</a:t>
            </a:r>
            <a:r>
              <a:rPr sz="1275" spc="-82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Т</a:t>
            </a:r>
            <a:r>
              <a:rPr sz="1275" spc="-120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Е</a:t>
            </a:r>
            <a:r>
              <a:rPr sz="1275" spc="-12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Ч</a:t>
            </a:r>
            <a:r>
              <a:rPr sz="1275" spc="-104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Е</a:t>
            </a:r>
            <a:r>
              <a:rPr sz="1275" spc="-12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С</a:t>
            </a:r>
            <a:r>
              <a:rPr sz="1275" spc="-104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Т</a:t>
            </a:r>
            <a:r>
              <a:rPr sz="1275" spc="-12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В</a:t>
            </a:r>
            <a:r>
              <a:rPr sz="1275" spc="-104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Е</a:t>
            </a:r>
            <a:r>
              <a:rPr sz="1275" spc="-127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Н</a:t>
            </a:r>
            <a:r>
              <a:rPr sz="1275" spc="-89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Н</a:t>
            </a:r>
            <a:r>
              <a:rPr sz="1275" spc="-89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О</a:t>
            </a:r>
            <a:r>
              <a:rPr sz="1275" spc="-89" baseline="-29411" dirty="0">
                <a:latin typeface="Times New Roman"/>
                <a:cs typeface="Times New Roman"/>
              </a:rPr>
              <a:t> </a:t>
            </a:r>
            <a:r>
              <a:rPr sz="1275" baseline="-29411" dirty="0">
                <a:latin typeface="Times New Roman"/>
                <a:cs typeface="Times New Roman"/>
              </a:rPr>
              <a:t>Й	</a:t>
            </a:r>
            <a:r>
              <a:rPr sz="1275" baseline="-9803" dirty="0">
                <a:latin typeface="Times New Roman"/>
                <a:cs typeface="Times New Roman"/>
              </a:rPr>
              <a:t>С</a:t>
            </a:r>
            <a:r>
              <a:rPr sz="1275" spc="-1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а</a:t>
            </a:r>
            <a:r>
              <a:rPr sz="1275" spc="-11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й</a:t>
            </a:r>
            <a:r>
              <a:rPr sz="1275" spc="-82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т</a:t>
            </a:r>
          </a:p>
          <a:p>
            <a:pPr marL="151765" indent="323850">
              <a:lnSpc>
                <a:spcPct val="100000"/>
              </a:lnSpc>
              <a:spcBef>
                <a:spcPts val="110"/>
              </a:spcBef>
              <a:tabLst>
                <a:tab pos="2237105" algn="l"/>
                <a:tab pos="4342765" algn="l"/>
                <a:tab pos="6010275" algn="l"/>
                <a:tab pos="7486015" algn="l"/>
                <a:tab pos="10876915" algn="l"/>
              </a:tabLst>
            </a:pPr>
            <a:r>
              <a:rPr sz="1275" baseline="-22875" dirty="0">
                <a:latin typeface="Times New Roman"/>
                <a:cs typeface="Times New Roman"/>
              </a:rPr>
              <a:t>Р</a:t>
            </a:r>
            <a:r>
              <a:rPr sz="1275" spc="-157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У</a:t>
            </a:r>
            <a:r>
              <a:rPr sz="1275" spc="-11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С</a:t>
            </a:r>
            <a:r>
              <a:rPr sz="1275" spc="-120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С</a:t>
            </a:r>
            <a:r>
              <a:rPr sz="1275" spc="-11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К</a:t>
            </a:r>
            <a:r>
              <a:rPr sz="1275" spc="-120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И</a:t>
            </a:r>
            <a:r>
              <a:rPr sz="1275" spc="-104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Й </a:t>
            </a:r>
            <a:r>
              <a:rPr sz="1275" spc="30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М</a:t>
            </a:r>
            <a:r>
              <a:rPr sz="1275" spc="-60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У</a:t>
            </a:r>
            <a:r>
              <a:rPr sz="1275" spc="-104" baseline="-22875" dirty="0">
                <a:latin typeface="Times New Roman"/>
                <a:cs typeface="Times New Roman"/>
              </a:rPr>
              <a:t> </a:t>
            </a:r>
            <a:r>
              <a:rPr sz="1275" spc="142" baseline="-22875" dirty="0">
                <a:latin typeface="Times New Roman"/>
                <a:cs typeface="Times New Roman"/>
              </a:rPr>
              <a:t>З</a:t>
            </a:r>
            <a:r>
              <a:rPr sz="1275" baseline="-22875" dirty="0">
                <a:latin typeface="Times New Roman"/>
                <a:cs typeface="Times New Roman"/>
              </a:rPr>
              <a:t>Е</a:t>
            </a:r>
            <a:r>
              <a:rPr sz="1275" spc="-142" baseline="-22875" dirty="0">
                <a:latin typeface="Times New Roman"/>
                <a:cs typeface="Times New Roman"/>
              </a:rPr>
              <a:t> </a:t>
            </a:r>
            <a:r>
              <a:rPr sz="1275" baseline="-22875" dirty="0">
                <a:latin typeface="Times New Roman"/>
                <a:cs typeface="Times New Roman"/>
              </a:rPr>
              <a:t>Й	</a:t>
            </a:r>
            <a:r>
              <a:rPr sz="850" dirty="0">
                <a:latin typeface="Times New Roman"/>
                <a:cs typeface="Times New Roman"/>
              </a:rPr>
              <a:t>л o </a:t>
            </a:r>
            <a:r>
              <a:rPr sz="850" spc="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З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	</a:t>
            </a:r>
            <a:r>
              <a:rPr sz="1275" baseline="16339" dirty="0">
                <a:latin typeface="Times New Roman"/>
                <a:cs typeface="Times New Roman"/>
              </a:rPr>
              <a:t>ж</a:t>
            </a:r>
            <a:r>
              <a:rPr sz="1275" spc="3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</a:t>
            </a:r>
            <a:r>
              <a:rPr sz="1275" spc="-3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в</a:t>
            </a:r>
            <a:r>
              <a:rPr sz="1275" spc="-6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o</a:t>
            </a:r>
            <a:r>
              <a:rPr sz="1275" spc="-6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п</a:t>
            </a:r>
            <a:r>
              <a:rPr sz="1275" spc="-3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</a:t>
            </a:r>
            <a:r>
              <a:rPr sz="1275" spc="-3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с</a:t>
            </a:r>
            <a:r>
              <a:rPr sz="1275" spc="-9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	</a:t>
            </a:r>
            <a:r>
              <a:rPr sz="1275" baseline="-13071" dirty="0">
                <a:latin typeface="Times New Roman"/>
                <a:cs typeface="Times New Roman"/>
              </a:rPr>
              <a:t>В</a:t>
            </a:r>
            <a:r>
              <a:rPr sz="1275" spc="-104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О</a:t>
            </a:r>
            <a:r>
              <a:rPr sz="1275" spc="-8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Й</a:t>
            </a:r>
            <a:r>
              <a:rPr sz="1275" spc="-8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Н</a:t>
            </a:r>
            <a:r>
              <a:rPr sz="1275" spc="-8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Ы	</a:t>
            </a:r>
            <a:r>
              <a:rPr sz="1275" spc="112" baseline="6535" dirty="0">
                <a:latin typeface="Times New Roman"/>
                <a:cs typeface="Times New Roman"/>
              </a:rPr>
              <a:t>t</a:t>
            </a:r>
            <a:r>
              <a:rPr sz="1275" baseline="6535" dirty="0">
                <a:latin typeface="Times New Roman"/>
                <a:cs typeface="Times New Roman"/>
              </a:rPr>
              <a:t>o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u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r</a:t>
            </a:r>
            <a:r>
              <a:rPr sz="1275" spc="-16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.</a:t>
            </a:r>
            <a:r>
              <a:rPr sz="1275" spc="-20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k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u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r</a:t>
            </a:r>
            <a:r>
              <a:rPr sz="1275" spc="-165" baseline="6535" dirty="0">
                <a:latin typeface="Times New Roman"/>
                <a:cs typeface="Times New Roman"/>
              </a:rPr>
              <a:t> </a:t>
            </a:r>
            <a:r>
              <a:rPr sz="1275" spc="120" baseline="6535" dirty="0">
                <a:latin typeface="Times New Roman"/>
                <a:cs typeface="Times New Roman"/>
              </a:rPr>
              <a:t>i</a:t>
            </a:r>
            <a:r>
              <a:rPr sz="1275" baseline="6535" dirty="0">
                <a:latin typeface="Times New Roman"/>
                <a:cs typeface="Times New Roman"/>
              </a:rPr>
              <a:t>&amp;</a:t>
            </a:r>
            <a:r>
              <a:rPr sz="1275" spc="44" baseline="6535" dirty="0">
                <a:latin typeface="Times New Roman"/>
                <a:cs typeface="Times New Roman"/>
              </a:rPr>
              <a:t> </a:t>
            </a:r>
            <a:r>
              <a:rPr sz="1275" spc="135" baseline="6535" dirty="0">
                <a:latin typeface="Times New Roman"/>
                <a:cs typeface="Times New Roman"/>
              </a:rPr>
              <a:t>t</a:t>
            </a:r>
            <a:r>
              <a:rPr sz="1275" baseline="6535" dirty="0">
                <a:latin typeface="Times New Roman"/>
                <a:cs typeface="Times New Roman"/>
              </a:rPr>
              <a:t>k</a:t>
            </a:r>
            <a:r>
              <a:rPr sz="1275" spc="-8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a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m</a:t>
            </a:r>
            <a:r>
              <a:rPr sz="1275" spc="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e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spc="150" baseline="6535" dirty="0">
                <a:latin typeface="Times New Roman"/>
                <a:cs typeface="Times New Roman"/>
              </a:rPr>
              <a:t>r</a:t>
            </a:r>
            <a:r>
              <a:rPr sz="1275" baseline="6535" dirty="0">
                <a:latin typeface="Times New Roman"/>
                <a:cs typeface="Times New Roman"/>
              </a:rPr>
              <a:t>a 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spc="112" baseline="6535" dirty="0">
                <a:latin typeface="Times New Roman"/>
                <a:cs typeface="Times New Roman"/>
              </a:rPr>
              <a:t>r</a:t>
            </a:r>
            <a:r>
              <a:rPr sz="1275" baseline="6535" dirty="0">
                <a:latin typeface="Times New Roman"/>
                <a:cs typeface="Times New Roman"/>
              </a:rPr>
              <a:t>u	</a:t>
            </a:r>
            <a:r>
              <a:rPr sz="1275" baseline="-32679" dirty="0">
                <a:latin typeface="Times New Roman"/>
                <a:cs typeface="Times New Roman"/>
              </a:rPr>
              <a:t>Л</a:t>
            </a:r>
            <a:r>
              <a:rPr sz="1275" spc="-75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У</a:t>
            </a:r>
            <a:r>
              <a:rPr sz="1275" spc="-60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В</a:t>
            </a:r>
            <a:r>
              <a:rPr sz="1275" spc="-82" baseline="-32679" dirty="0">
                <a:latin typeface="Times New Roman"/>
                <a:cs typeface="Times New Roman"/>
              </a:rPr>
              <a:t> </a:t>
            </a:r>
            <a:r>
              <a:rPr sz="1275" baseline="-32679" dirty="0">
                <a:latin typeface="Times New Roman"/>
                <a:cs typeface="Times New Roman"/>
              </a:rPr>
              <a:t>Р</a:t>
            </a:r>
          </a:p>
          <a:p>
            <a:pPr marL="151765">
              <a:lnSpc>
                <a:spcPts val="625"/>
              </a:lnSpc>
              <a:spcBef>
                <a:spcPts val="400"/>
              </a:spcBef>
              <a:tabLst>
                <a:tab pos="2475865" algn="l"/>
                <a:tab pos="4514215" algn="l"/>
                <a:tab pos="5714365" algn="l"/>
                <a:tab pos="10447655" algn="l"/>
              </a:tabLst>
            </a:pPr>
            <a:r>
              <a:rPr sz="1275" spc="44" baseline="3267" dirty="0">
                <a:latin typeface="Times New Roman"/>
                <a:cs typeface="Times New Roman"/>
              </a:rPr>
              <a:t>(</a:t>
            </a:r>
            <a:r>
              <a:rPr sz="1275" spc="82" baseline="3267" dirty="0">
                <a:latin typeface="Times New Roman"/>
                <a:cs typeface="Times New Roman"/>
              </a:rPr>
              <a:t>Р</a:t>
            </a:r>
            <a:r>
              <a:rPr sz="1275" spc="120" baseline="3267" dirty="0">
                <a:latin typeface="Times New Roman"/>
                <a:cs typeface="Times New Roman"/>
              </a:rPr>
              <a:t>О</a:t>
            </a:r>
            <a:r>
              <a:rPr sz="1275" spc="104" baseline="3267" dirty="0">
                <a:latin typeface="Times New Roman"/>
                <a:cs typeface="Times New Roman"/>
              </a:rPr>
              <a:t>С</a:t>
            </a:r>
            <a:r>
              <a:rPr sz="1275" spc="112" baseline="3267" dirty="0">
                <a:latin typeface="Times New Roman"/>
                <a:cs typeface="Times New Roman"/>
              </a:rPr>
              <a:t>СИЯ</a:t>
            </a:r>
            <a:r>
              <a:rPr sz="1275" baseline="3267" dirty="0">
                <a:latin typeface="Times New Roman"/>
                <a:cs typeface="Times New Roman"/>
              </a:rPr>
              <a:t>|</a:t>
            </a:r>
            <a:r>
              <a:rPr sz="1275" spc="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4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</a:t>
            </a:r>
            <a:r>
              <a:rPr sz="1275" spc="-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г</a:t>
            </a:r>
            <a:r>
              <a:rPr sz="1275" spc="13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m   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w </a:t>
            </a:r>
            <a:r>
              <a:rPr sz="1275" spc="1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p</a:t>
            </a:r>
            <a:r>
              <a:rPr sz="1275" spc="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g</a:t>
            </a:r>
            <a:r>
              <a:rPr sz="1275" spc="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y</a:t>
            </a:r>
            <a:r>
              <a:rPr sz="1275" spc="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p</a:t>
            </a:r>
            <a:r>
              <a:rPr sz="1275" spc="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t</a:t>
            </a:r>
            <a:r>
              <a:rPr sz="1275" spc="-13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»	</a:t>
            </a:r>
            <a:r>
              <a:rPr sz="1275" baseline="32679" dirty="0">
                <a:latin typeface="Times New Roman"/>
                <a:cs typeface="Times New Roman"/>
              </a:rPr>
              <a:t>в</a:t>
            </a:r>
            <a:r>
              <a:rPr sz="1275" spc="-8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э</a:t>
            </a:r>
            <a:r>
              <a:rPr sz="1275" spc="-104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г</a:t>
            </a:r>
            <a:r>
              <a:rPr sz="1275" spc="-11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л</a:t>
            </a:r>
            <a:r>
              <a:rPr sz="1275" spc="-67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п</a:t>
            </a:r>
            <a:r>
              <a:rPr sz="1275" spc="-5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и</a:t>
            </a:r>
            <a:r>
              <a:rPr sz="1275" spc="-5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и</a:t>
            </a:r>
            <a:r>
              <a:rPr sz="1275" spc="-5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т</a:t>
            </a:r>
            <a:r>
              <a:rPr sz="1275" spc="-104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е </a:t>
            </a:r>
            <a:r>
              <a:rPr sz="1275" spc="-8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н</a:t>
            </a:r>
            <a:r>
              <a:rPr sz="1275" spc="-82" baseline="32679" dirty="0">
                <a:latin typeface="Times New Roman"/>
                <a:cs typeface="Times New Roman"/>
              </a:rPr>
              <a:t> </a:t>
            </a:r>
            <a:r>
              <a:rPr sz="1275" baseline="32679" dirty="0">
                <a:latin typeface="Times New Roman"/>
                <a:cs typeface="Times New Roman"/>
              </a:rPr>
              <a:t>а	</a:t>
            </a:r>
            <a:r>
              <a:rPr sz="1275" spc="67" baseline="9803" dirty="0">
                <a:latin typeface="Times New Roman"/>
                <a:cs typeface="Times New Roman"/>
              </a:rPr>
              <a:t>С</a:t>
            </a:r>
            <a:r>
              <a:rPr sz="1275" spc="75" baseline="9803" dirty="0">
                <a:latin typeface="Times New Roman"/>
                <a:cs typeface="Times New Roman"/>
              </a:rPr>
              <a:t>АЙ</a:t>
            </a:r>
            <a:r>
              <a:rPr sz="1275" baseline="9803" dirty="0">
                <a:latin typeface="Times New Roman"/>
                <a:cs typeface="Times New Roman"/>
              </a:rPr>
              <a:t>Г	</a:t>
            </a:r>
            <a:r>
              <a:rPr sz="1275" baseline="19607" dirty="0">
                <a:latin typeface="Times New Roman"/>
                <a:cs typeface="Times New Roman"/>
              </a:rPr>
              <a:t>{</a:t>
            </a:r>
            <a:r>
              <a:rPr sz="1275" spc="-8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5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7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6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и</a:t>
            </a:r>
            <a:r>
              <a:rPr sz="1275" spc="-6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, </a:t>
            </a:r>
            <a:r>
              <a:rPr sz="1275" spc="-6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М</a:t>
            </a:r>
            <a:r>
              <a:rPr sz="1275" spc="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o</a:t>
            </a:r>
            <a:r>
              <a:rPr sz="1275" spc="-89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с</a:t>
            </a:r>
            <a:r>
              <a:rPr sz="1275" spc="-11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к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</a:t>
            </a:r>
            <a:r>
              <a:rPr sz="1275" spc="-112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)	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Ф</a:t>
            </a:r>
            <a:r>
              <a:rPr sz="850" spc="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ц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</a:t>
            </a:r>
          </a:p>
          <a:p>
            <a:pPr marL="247015" indent="408940">
              <a:lnSpc>
                <a:spcPts val="1035"/>
              </a:lnSpc>
              <a:tabLst>
                <a:tab pos="2075814" algn="l"/>
                <a:tab pos="4104004" algn="l"/>
                <a:tab pos="5743575" algn="l"/>
                <a:tab pos="10371455" algn="l"/>
              </a:tabLst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	</a:t>
            </a:r>
            <a:r>
              <a:rPr sz="1275" baseline="29411" dirty="0">
                <a:latin typeface="Times New Roman"/>
                <a:cs typeface="Times New Roman"/>
              </a:rPr>
              <a:t>^</a:t>
            </a:r>
            <a:r>
              <a:rPr sz="1275" spc="-3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б</a:t>
            </a:r>
            <a:r>
              <a:rPr sz="1275" spc="-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е</a:t>
            </a:r>
            <a:r>
              <a:rPr sz="1275" spc="-4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с</a:t>
            </a:r>
            <a:r>
              <a:rPr sz="1275" spc="-5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с</a:t>
            </a:r>
            <a:r>
              <a:rPr sz="1275" spc="-4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м</a:t>
            </a:r>
            <a:r>
              <a:rPr sz="1275" spc="5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е</a:t>
            </a:r>
            <a:r>
              <a:rPr sz="1275" spc="-4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р</a:t>
            </a:r>
            <a:r>
              <a:rPr sz="1275" spc="-15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т</a:t>
            </a:r>
            <a:r>
              <a:rPr sz="1275" spc="-6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н ы</a:t>
            </a:r>
            <a:r>
              <a:rPr sz="1275" spc="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е </a:t>
            </a:r>
            <a:r>
              <a:rPr sz="1275" spc="-3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ш</a:t>
            </a:r>
            <a:r>
              <a:rPr sz="1275" spc="82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е</a:t>
            </a:r>
            <a:r>
              <a:rPr sz="1275" spc="-89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д</a:t>
            </a:r>
            <a:r>
              <a:rPr sz="1275" spc="-44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е</a:t>
            </a:r>
            <a:r>
              <a:rPr sz="1275" spc="-9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в</a:t>
            </a:r>
            <a:r>
              <a:rPr sz="1275" spc="-67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р</a:t>
            </a:r>
            <a:r>
              <a:rPr sz="1275" spc="-60" baseline="29411" dirty="0">
                <a:latin typeface="Times New Roman"/>
                <a:cs typeface="Times New Roman"/>
              </a:rPr>
              <a:t> </a:t>
            </a:r>
            <a:r>
              <a:rPr sz="1275" baseline="29411" dirty="0">
                <a:latin typeface="Times New Roman"/>
                <a:cs typeface="Times New Roman"/>
              </a:rPr>
              <a:t>ы	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spc="90" dirty="0">
                <a:latin typeface="Times New Roman"/>
                <a:cs typeface="Times New Roman"/>
              </a:rPr>
              <a:t>t</a:t>
            </a:r>
            <a:r>
              <a:rPr sz="850" dirty="0">
                <a:latin typeface="Times New Roman"/>
                <a:cs typeface="Times New Roman"/>
              </a:rPr>
              <a:t>y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k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v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g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l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spc="45" dirty="0">
                <a:latin typeface="Times New Roman"/>
                <a:cs typeface="Times New Roman"/>
              </a:rPr>
              <a:t>i</a:t>
            </a:r>
            <a:r>
              <a:rPr sz="850" spc="85" dirty="0">
                <a:latin typeface="Times New Roman"/>
                <a:cs typeface="Times New Roman"/>
              </a:rPr>
              <a:t>e</a:t>
            </a:r>
            <a:r>
              <a:rPr sz="850" spc="55" dirty="0">
                <a:latin typeface="Times New Roman"/>
                <a:cs typeface="Times New Roman"/>
              </a:rPr>
              <a:t>r</a:t>
            </a:r>
            <a:r>
              <a:rPr sz="850" spc="95" dirty="0">
                <a:latin typeface="Times New Roman"/>
                <a:cs typeface="Times New Roman"/>
              </a:rPr>
              <a:t>y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spc="25" dirty="0">
                <a:latin typeface="Times New Roman"/>
                <a:cs typeface="Times New Roman"/>
              </a:rPr>
              <a:t>г</a:t>
            </a:r>
            <a:r>
              <a:rPr sz="850" dirty="0">
                <a:latin typeface="Times New Roman"/>
                <a:cs typeface="Times New Roman"/>
              </a:rPr>
              <a:t>и	</a:t>
            </a:r>
            <a:r>
              <a:rPr sz="1275" baseline="16339" dirty="0">
                <a:latin typeface="Times New Roman"/>
                <a:cs typeface="Times New Roman"/>
              </a:rPr>
              <a:t>В</a:t>
            </a:r>
            <a:r>
              <a:rPr sz="1275" spc="1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с</a:t>
            </a:r>
            <a:r>
              <a:rPr sz="1275" spc="-89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п</a:t>
            </a:r>
            <a:r>
              <a:rPr sz="1275" spc="-5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o</a:t>
            </a:r>
            <a:r>
              <a:rPr sz="1275" spc="-6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м</a:t>
            </a:r>
            <a:r>
              <a:rPr sz="1275" spc="-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н</a:t>
            </a:r>
            <a:r>
              <a:rPr sz="1275" spc="-5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и</a:t>
            </a:r>
            <a:r>
              <a:rPr sz="1275" spc="-5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т</a:t>
            </a:r>
            <a:r>
              <a:rPr sz="1275" spc="-89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е </a:t>
            </a:r>
            <a:r>
              <a:rPr sz="1275" spc="30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г</a:t>
            </a:r>
            <a:r>
              <a:rPr sz="1275" spc="-127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o</a:t>
            </a:r>
            <a:r>
              <a:rPr sz="1275" spc="-89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д</a:t>
            </a:r>
            <a:r>
              <a:rPr sz="1275" spc="-89" baseline="16339" dirty="0">
                <a:latin typeface="Times New Roman"/>
                <a:cs typeface="Times New Roman"/>
              </a:rPr>
              <a:t> </a:t>
            </a:r>
            <a:r>
              <a:rPr sz="1275" spc="-82" baseline="16339" dirty="0">
                <a:latin typeface="Times New Roman"/>
                <a:cs typeface="Times New Roman"/>
              </a:rPr>
              <a:t>е</a:t>
            </a:r>
            <a:r>
              <a:rPr sz="1275" baseline="16339" dirty="0">
                <a:latin typeface="Times New Roman"/>
                <a:cs typeface="Times New Roman"/>
              </a:rPr>
              <a:t>в	</a:t>
            </a:r>
            <a:r>
              <a:rPr sz="2175" spc="-375" baseline="-5747" dirty="0">
                <a:latin typeface="Times New Roman"/>
                <a:cs typeface="Times New Roman"/>
              </a:rPr>
              <a:t>ж</a:t>
            </a:r>
            <a:r>
              <a:rPr sz="2175" spc="-232" baseline="-5747" dirty="0">
                <a:latin typeface="Times New Roman"/>
                <a:cs typeface="Times New Roman"/>
              </a:rPr>
              <a:t>е</a:t>
            </a:r>
            <a:r>
              <a:rPr sz="2175" spc="-337" baseline="-5747" dirty="0">
                <a:latin typeface="Times New Roman"/>
                <a:cs typeface="Times New Roman"/>
              </a:rPr>
              <a:t>м</a:t>
            </a:r>
            <a:r>
              <a:rPr sz="2175" spc="-104" baseline="-5747" dirty="0">
                <a:latin typeface="Times New Roman"/>
                <a:cs typeface="Times New Roman"/>
              </a:rPr>
              <a:t>'</a:t>
            </a:r>
            <a:r>
              <a:rPr sz="2175" spc="-247" baseline="-5747" dirty="0">
                <a:latin typeface="Times New Roman"/>
                <a:cs typeface="Times New Roman"/>
              </a:rPr>
              <a:t>^</a:t>
            </a:r>
            <a:r>
              <a:rPr sz="2175" spc="-270" baseline="-5747" dirty="0">
                <a:latin typeface="Times New Roman"/>
                <a:cs typeface="Times New Roman"/>
              </a:rPr>
              <a:t>у</a:t>
            </a:r>
            <a:r>
              <a:rPr sz="2175" spc="-375" baseline="-5747" dirty="0">
                <a:latin typeface="Times New Roman"/>
                <a:cs typeface="Times New Roman"/>
              </a:rPr>
              <a:t>ж</a:t>
            </a:r>
            <a:r>
              <a:rPr sz="2175" spc="-240" baseline="-5747" dirty="0">
                <a:latin typeface="Times New Roman"/>
                <a:cs typeface="Times New Roman"/>
              </a:rPr>
              <a:t>ь</a:t>
            </a:r>
            <a:r>
              <a:rPr sz="2175" spc="-270" baseline="-5747" dirty="0">
                <a:latin typeface="Times New Roman"/>
                <a:cs typeface="Times New Roman"/>
              </a:rPr>
              <a:t>л</a:t>
            </a:r>
            <a:r>
              <a:rPr sz="2175" spc="-292" baseline="-5747" dirty="0">
                <a:latin typeface="Times New Roman"/>
                <a:cs typeface="Times New Roman"/>
              </a:rPr>
              <a:t>н</a:t>
            </a:r>
            <a:r>
              <a:rPr sz="2175" baseline="-5747" dirty="0">
                <a:latin typeface="Times New Roman"/>
                <a:cs typeface="Times New Roman"/>
              </a:rPr>
              <a:t>а</a:t>
            </a:r>
            <a:r>
              <a:rPr sz="2175" spc="-330" baseline="-5747" dirty="0">
                <a:latin typeface="Times New Roman"/>
                <a:cs typeface="Times New Roman"/>
              </a:rPr>
              <a:t> П</a:t>
            </a:r>
            <a:r>
              <a:rPr sz="2175" spc="-202" baseline="-5747" dirty="0">
                <a:latin typeface="Times New Roman"/>
                <a:cs typeface="Times New Roman"/>
              </a:rPr>
              <a:t>а</a:t>
            </a:r>
            <a:r>
              <a:rPr sz="2175" spc="-225" baseline="-5747" dirty="0">
                <a:latin typeface="Times New Roman"/>
                <a:cs typeface="Times New Roman"/>
              </a:rPr>
              <a:t>р</a:t>
            </a:r>
            <a:r>
              <a:rPr sz="2175" spc="-247" baseline="-5747" dirty="0">
                <a:latin typeface="Times New Roman"/>
                <a:cs typeface="Times New Roman"/>
              </a:rPr>
              <a:t>и</a:t>
            </a:r>
            <a:r>
              <a:rPr sz="2175" spc="-315" baseline="-5747" dirty="0">
                <a:latin typeface="Times New Roman"/>
                <a:cs typeface="Times New Roman"/>
              </a:rPr>
              <a:t>ж</a:t>
            </a:r>
            <a:r>
              <a:rPr sz="2175" spc="-202" baseline="-5747" dirty="0">
                <a:latin typeface="Times New Roman"/>
                <a:cs typeface="Times New Roman"/>
              </a:rPr>
              <a:t>а</a:t>
            </a:r>
            <a:r>
              <a:rPr sz="2175" baseline="-5747" dirty="0">
                <a:latin typeface="Times New Roman"/>
                <a:cs typeface="Times New Roman"/>
              </a:rPr>
              <a:t>,</a:t>
            </a:r>
          </a:p>
          <a:p>
            <a:pPr marR="116205" algn="ctr">
              <a:lnSpc>
                <a:spcPts val="1310"/>
              </a:lnSpc>
              <a:tabLst>
                <a:tab pos="2503805" algn="l"/>
                <a:tab pos="5276215" algn="l"/>
                <a:tab pos="10161905" algn="l"/>
              </a:tabLst>
            </a:pPr>
            <a:r>
              <a:rPr sz="1275" baseline="13071" dirty="0">
                <a:latin typeface="Times New Roman"/>
                <a:cs typeface="Times New Roman"/>
              </a:rPr>
              <a:t>к</a:t>
            </a:r>
            <a:r>
              <a:rPr sz="1275" spc="-75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р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у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п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н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е</a:t>
            </a:r>
            <a:r>
              <a:rPr sz="1275" spc="-9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й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ш</a:t>
            </a:r>
            <a:r>
              <a:rPr sz="1275" spc="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у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ю </a:t>
            </a:r>
            <a:r>
              <a:rPr sz="1275" spc="75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к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е</a:t>
            </a:r>
            <a:r>
              <a:rPr sz="1275" spc="-104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л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л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«</a:t>
            </a:r>
            <a:r>
              <a:rPr sz="1275" spc="-67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к</a:t>
            </a:r>
            <a:r>
              <a:rPr sz="1275" spc="-8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и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и</a:t>
            </a:r>
            <a:r>
              <a:rPr sz="1275" spc="-52" baseline="13071" dirty="0">
                <a:latin typeface="Times New Roman"/>
                <a:cs typeface="Times New Roman"/>
              </a:rPr>
              <a:t> </a:t>
            </a:r>
            <a:r>
              <a:rPr sz="1275" baseline="13071" dirty="0">
                <a:latin typeface="Times New Roman"/>
                <a:cs typeface="Times New Roman"/>
              </a:rPr>
              <a:t>ю	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	</a:t>
            </a:r>
            <a:r>
              <a:rPr sz="1275" baseline="22875" dirty="0">
                <a:latin typeface="Times New Roman"/>
                <a:cs typeface="Times New Roman"/>
              </a:rPr>
              <a:t>В т</a:t>
            </a:r>
            <a:r>
              <a:rPr sz="1275" spc="-10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o</a:t>
            </a:r>
            <a:r>
              <a:rPr sz="1275" spc="-8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р</a:t>
            </a:r>
            <a:r>
              <a:rPr sz="1275" spc="-8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o</a:t>
            </a:r>
            <a:r>
              <a:rPr sz="1275" spc="-8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й </a:t>
            </a:r>
            <a:r>
              <a:rPr sz="1275" spc="6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м</a:t>
            </a:r>
            <a:r>
              <a:rPr sz="1275" spc="4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и</a:t>
            </a:r>
            <a:r>
              <a:rPr sz="1275" spc="-2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р</a:t>
            </a:r>
            <a:r>
              <a:rPr sz="1275" spc="-4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o</a:t>
            </a:r>
            <a:r>
              <a:rPr sz="1275" spc="-4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в</a:t>
            </a:r>
            <a:r>
              <a:rPr sz="1275" spc="-6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o</a:t>
            </a:r>
            <a:r>
              <a:rPr sz="1275" spc="-4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й </a:t>
            </a:r>
            <a:r>
              <a:rPr sz="1275" spc="11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в</a:t>
            </a:r>
            <a:r>
              <a:rPr sz="1275" spc="-9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o</a:t>
            </a:r>
            <a:r>
              <a:rPr sz="1275" spc="-89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й</a:t>
            </a:r>
            <a:r>
              <a:rPr sz="1275" spc="-7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н</a:t>
            </a:r>
            <a:r>
              <a:rPr sz="1275" spc="-7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ы	</a:t>
            </a:r>
            <a:r>
              <a:rPr sz="2175" spc="-89" baseline="1915" dirty="0">
                <a:latin typeface="Times New Roman"/>
                <a:cs typeface="Times New Roman"/>
              </a:rPr>
              <a:t>к</a:t>
            </a:r>
            <a:r>
              <a:rPr sz="2175" spc="-97" baseline="1915" dirty="0">
                <a:latin typeface="Times New Roman"/>
                <a:cs typeface="Times New Roman"/>
              </a:rPr>
              <a:t>ла</a:t>
            </a:r>
            <a:r>
              <a:rPr sz="2175" spc="-104" baseline="1915" dirty="0">
                <a:latin typeface="Times New Roman"/>
                <a:cs typeface="Times New Roman"/>
              </a:rPr>
              <a:t>д</a:t>
            </a:r>
            <a:r>
              <a:rPr sz="2175" spc="-89" baseline="1915" dirty="0">
                <a:latin typeface="Times New Roman"/>
                <a:cs typeface="Times New Roman"/>
              </a:rPr>
              <a:t>е</a:t>
            </a:r>
            <a:r>
              <a:rPr sz="2175" spc="209" baseline="1915" dirty="0">
                <a:latin typeface="Times New Roman"/>
                <a:cs typeface="Times New Roman"/>
              </a:rPr>
              <a:t>м</a:t>
            </a:r>
            <a:r>
              <a:rPr sz="2175" spc="-217" baseline="1915" dirty="0">
                <a:latin typeface="Times New Roman"/>
                <a:cs typeface="Times New Roman"/>
              </a:rPr>
              <a:t>у</a:t>
            </a:r>
            <a:r>
              <a:rPr sz="2175" spc="-232" baseline="1915" dirty="0">
                <a:latin typeface="Times New Roman"/>
                <a:cs typeface="Times New Roman"/>
              </a:rPr>
              <a:t>н</a:t>
            </a:r>
            <a:r>
              <a:rPr sz="2175" spc="-240" baseline="1915" dirty="0">
                <a:latin typeface="Times New Roman"/>
                <a:cs typeface="Times New Roman"/>
              </a:rPr>
              <a:t>и</a:t>
            </a:r>
            <a:r>
              <a:rPr sz="2175" spc="-209" baseline="1915" dirty="0">
                <a:latin typeface="Times New Roman"/>
                <a:cs typeface="Times New Roman"/>
              </a:rPr>
              <a:t>к</a:t>
            </a:r>
            <a:r>
              <a:rPr sz="2175" spc="-195" baseline="1915" dirty="0">
                <a:latin typeface="Times New Roman"/>
                <a:cs typeface="Times New Roman"/>
              </a:rPr>
              <a:t>а</a:t>
            </a:r>
            <a:r>
              <a:rPr sz="2175" spc="-217" baseline="1915" dirty="0">
                <a:latin typeface="Times New Roman"/>
                <a:cs typeface="Times New Roman"/>
              </a:rPr>
              <a:t>л</a:t>
            </a:r>
            <a:r>
              <a:rPr sz="2175" spc="-202" baseline="1915" dirty="0">
                <a:latin typeface="Times New Roman"/>
                <a:cs typeface="Times New Roman"/>
              </a:rPr>
              <a:t>ь</a:t>
            </a:r>
            <a:r>
              <a:rPr sz="2175" spc="-240" baseline="1915" dirty="0">
                <a:latin typeface="Times New Roman"/>
                <a:cs typeface="Times New Roman"/>
              </a:rPr>
              <a:t>н</a:t>
            </a:r>
            <a:r>
              <a:rPr sz="2175" spc="-292" baseline="1915" dirty="0">
                <a:latin typeface="Times New Roman"/>
                <a:cs typeface="Times New Roman"/>
              </a:rPr>
              <a:t>ы</a:t>
            </a:r>
            <a:r>
              <a:rPr sz="2175" baseline="1915" dirty="0">
                <a:latin typeface="Times New Roman"/>
                <a:cs typeface="Times New Roman"/>
              </a:rPr>
              <a:t>х</a:t>
            </a:r>
          </a:p>
          <a:p>
            <a:pPr marL="172720" algn="ctr">
              <a:lnSpc>
                <a:spcPts val="655"/>
              </a:lnSpc>
              <a:tabLst>
                <a:tab pos="1935480" algn="l"/>
                <a:tab pos="5279390" algn="l"/>
                <a:tab pos="10002520" algn="l"/>
              </a:tabLst>
            </a:pPr>
            <a:r>
              <a:rPr sz="1275" baseline="9803" dirty="0">
                <a:latin typeface="Times New Roman"/>
                <a:cs typeface="Times New Roman"/>
              </a:rPr>
              <a:t>р</a:t>
            </a:r>
            <a:r>
              <a:rPr sz="1275" spc="-6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у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с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к</a:t>
            </a:r>
            <a:r>
              <a:rPr sz="1275" spc="-75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</a:t>
            </a:r>
            <a:r>
              <a:rPr sz="1275" spc="-6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г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o </a:t>
            </a:r>
            <a:r>
              <a:rPr sz="1275" spc="-4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и</a:t>
            </a:r>
            <a:r>
              <a:rPr sz="1275" spc="-9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12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к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у</a:t>
            </a:r>
            <a:r>
              <a:rPr sz="1275" spc="-104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12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е</a:t>
            </a:r>
            <a:r>
              <a:rPr sz="1275" spc="-120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т</a:t>
            </a:r>
            <a:r>
              <a:rPr sz="1275" spc="-127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в</a:t>
            </a:r>
            <a:r>
              <a:rPr sz="1275" spc="-112" baseline="9803" dirty="0">
                <a:latin typeface="Times New Roman"/>
                <a:cs typeface="Times New Roman"/>
              </a:rPr>
              <a:t> </a:t>
            </a:r>
            <a:r>
              <a:rPr sz="1275" baseline="9803" dirty="0">
                <a:latin typeface="Times New Roman"/>
                <a:cs typeface="Times New Roman"/>
              </a:rPr>
              <a:t>д	</a:t>
            </a:r>
            <a:r>
              <a:rPr sz="850" dirty="0">
                <a:latin typeface="Times New Roman"/>
                <a:cs typeface="Times New Roman"/>
              </a:rPr>
              <a:t>h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р</a:t>
            </a:r>
            <a:r>
              <a:rPr sz="850" dirty="0">
                <a:latin typeface="Times New Roman"/>
                <a:cs typeface="Times New Roman"/>
              </a:rPr>
              <a:t>m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spc="25" dirty="0">
                <a:latin typeface="Times New Roman"/>
                <a:cs typeface="Times New Roman"/>
              </a:rPr>
              <a:t>I</a:t>
            </a:r>
            <a:r>
              <a:rPr sz="850" spc="30" dirty="0">
                <a:latin typeface="Times New Roman"/>
                <a:cs typeface="Times New Roman"/>
              </a:rPr>
              <a:t>Л</a:t>
            </a:r>
            <a:r>
              <a:rPr sz="850" spc="20" dirty="0">
                <a:latin typeface="Times New Roman"/>
                <a:cs typeface="Times New Roman"/>
              </a:rPr>
              <a:t>9</a:t>
            </a:r>
            <a:r>
              <a:rPr sz="850" spc="30" dirty="0">
                <a:latin typeface="Times New Roman"/>
                <a:cs typeface="Times New Roman"/>
              </a:rPr>
              <a:t>СГ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 и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Г</a:t>
            </a:r>
            <a:r>
              <a:rPr sz="850" spc="-45" dirty="0">
                <a:latin typeface="Times New Roman"/>
                <a:cs typeface="Times New Roman"/>
              </a:rPr>
              <a:t>Г</a:t>
            </a:r>
            <a:r>
              <a:rPr sz="850" spc="-35" dirty="0">
                <a:latin typeface="Times New Roman"/>
                <a:cs typeface="Times New Roman"/>
              </a:rPr>
              <a:t>1</a:t>
            </a:r>
            <a:r>
              <a:rPr sz="850" spc="-25" dirty="0">
                <a:latin typeface="Times New Roman"/>
                <a:cs typeface="Times New Roman"/>
              </a:rPr>
              <a:t>.</a:t>
            </a:r>
            <a:r>
              <a:rPr sz="850" spc="-35" dirty="0">
                <a:latin typeface="Times New Roman"/>
                <a:cs typeface="Times New Roman"/>
              </a:rPr>
              <a:t>0</a:t>
            </a:r>
            <a:r>
              <a:rPr sz="850" spc="-50" dirty="0">
                <a:latin typeface="Times New Roman"/>
                <a:cs typeface="Times New Roman"/>
              </a:rPr>
              <a:t>Г</a:t>
            </a:r>
            <a:r>
              <a:rPr sz="850" dirty="0">
                <a:latin typeface="Times New Roman"/>
                <a:cs typeface="Times New Roman"/>
              </a:rPr>
              <a:t>9	</a:t>
            </a:r>
            <a:r>
              <a:rPr sz="1275" baseline="22875" dirty="0">
                <a:latin typeface="Times New Roman"/>
                <a:cs typeface="Times New Roman"/>
              </a:rPr>
              <a:t>е </a:t>
            </a:r>
            <a:r>
              <a:rPr sz="1275" spc="13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п</a:t>
            </a:r>
            <a:r>
              <a:rPr sz="1275" spc="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р</a:t>
            </a:r>
            <a:r>
              <a:rPr sz="1275" spc="-1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е</a:t>
            </a:r>
            <a:r>
              <a:rPr sz="1275" spc="-5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д а</a:t>
            </a:r>
            <a:r>
              <a:rPr sz="1275" spc="-4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в</a:t>
            </a:r>
            <a:r>
              <a:rPr sz="1275" spc="-1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«</a:t>
            </a:r>
            <a:r>
              <a:rPr sz="1275" spc="-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р</a:t>
            </a:r>
            <a:r>
              <a:rPr sz="1275" spc="-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и</a:t>
            </a:r>
            <a:r>
              <a:rPr sz="1275" spc="1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и </a:t>
            </a:r>
            <a:r>
              <a:rPr sz="1275" spc="30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7</a:t>
            </a:r>
            <a:r>
              <a:rPr sz="1275" spc="-9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5</a:t>
            </a:r>
            <a:r>
              <a:rPr sz="1275" spc="-104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-</a:t>
            </a:r>
            <a:r>
              <a:rPr sz="1275" spc="-172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п</a:t>
            </a:r>
            <a:r>
              <a:rPr sz="1275" spc="-89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е</a:t>
            </a:r>
            <a:r>
              <a:rPr sz="1275" spc="-127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т</a:t>
            </a:r>
            <a:r>
              <a:rPr sz="1275" spc="-135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и</a:t>
            </a:r>
            <a:r>
              <a:rPr sz="1275" spc="-89" baseline="22875" dirty="0">
                <a:latin typeface="Times New Roman"/>
                <a:cs typeface="Times New Roman"/>
              </a:rPr>
              <a:t> </a:t>
            </a:r>
            <a:r>
              <a:rPr sz="1275" baseline="22875" dirty="0">
                <a:latin typeface="Times New Roman"/>
                <a:cs typeface="Times New Roman"/>
              </a:rPr>
              <a:t>я	</a:t>
            </a:r>
            <a:r>
              <a:rPr sz="1275" baseline="3267" dirty="0">
                <a:latin typeface="Times New Roman"/>
                <a:cs typeface="Times New Roman"/>
              </a:rPr>
              <a:t>п р</a:t>
            </a:r>
            <a:r>
              <a:rPr sz="1275" spc="-3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o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 з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37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д</a:t>
            </a:r>
            <a:r>
              <a:rPr sz="1275" spc="-2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е</a:t>
            </a:r>
            <a:r>
              <a:rPr sz="1275" spc="-5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н и й </a:t>
            </a:r>
            <a:r>
              <a:rPr sz="1275" spc="13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и</a:t>
            </a:r>
            <a:r>
              <a:rPr sz="1275" spc="-82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»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^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х</a:t>
            </a:r>
            <a:r>
              <a:rPr sz="1275" spc="-104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с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т</a:t>
            </a:r>
            <a:r>
              <a:rPr sz="1275" spc="-135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  <a:r>
              <a:rPr sz="1275" spc="-120" baseline="3267" dirty="0">
                <a:latin typeface="Times New Roman"/>
                <a:cs typeface="Times New Roman"/>
              </a:rPr>
              <a:t> </a:t>
            </a:r>
            <a:r>
              <a:rPr sz="1275" baseline="3267" dirty="0">
                <a:latin typeface="Times New Roman"/>
                <a:cs typeface="Times New Roman"/>
              </a:rPr>
              <a:t>в</a:t>
            </a:r>
          </a:p>
          <a:p>
            <a:pPr marL="441959" algn="ctr">
              <a:lnSpc>
                <a:spcPts val="715"/>
              </a:lnSpc>
            </a:pPr>
            <a:r>
              <a:rPr sz="850" dirty="0">
                <a:latin typeface="Times New Roman"/>
                <a:cs typeface="Times New Roman"/>
              </a:rPr>
              <a:t>П o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</a:p>
          <a:p>
            <a:pPr marR="25400" algn="ctr">
              <a:lnSpc>
                <a:spcPts val="900"/>
              </a:lnSpc>
              <a:tabLst>
                <a:tab pos="10029825" algn="l"/>
              </a:tabLst>
            </a:pPr>
            <a:r>
              <a:rPr sz="1275" baseline="6535" dirty="0">
                <a:latin typeface="Times New Roman"/>
                <a:cs typeface="Times New Roman"/>
              </a:rPr>
              <a:t>С</a:t>
            </a:r>
            <a:r>
              <a:rPr sz="1275" spc="-1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*</a:t>
            </a:r>
            <a:r>
              <a:rPr sz="1275" spc="-89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й</a:t>
            </a:r>
            <a:r>
              <a:rPr sz="1275" spc="-7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т	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5715000" marR="798830" indent="-5248910">
              <a:lnSpc>
                <a:spcPct val="51000"/>
              </a:lnSpc>
              <a:spcBef>
                <a:spcPts val="439"/>
              </a:spcBef>
              <a:tabLst>
                <a:tab pos="6124575" algn="l"/>
                <a:tab pos="8552815" algn="l"/>
                <a:tab pos="8876665" algn="l"/>
                <a:tab pos="10810875" algn="l"/>
              </a:tabLst>
            </a:pPr>
            <a:r>
              <a:rPr sz="1275" baseline="6535" dirty="0">
                <a:latin typeface="Times New Roman"/>
                <a:cs typeface="Times New Roman"/>
              </a:rPr>
              <a:t>r</a:t>
            </a:r>
            <a:r>
              <a:rPr sz="1275" spc="-16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u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«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spc="142" baseline="6535" dirty="0">
                <a:latin typeface="Times New Roman"/>
                <a:cs typeface="Times New Roman"/>
              </a:rPr>
              <a:t>r</a:t>
            </a:r>
            <a:r>
              <a:rPr sz="1275" baseline="6535" dirty="0">
                <a:latin typeface="Times New Roman"/>
                <a:cs typeface="Times New Roman"/>
              </a:rPr>
              <a:t>n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«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spc="120" baseline="6535" dirty="0">
                <a:latin typeface="Times New Roman"/>
                <a:cs typeface="Times New Roman"/>
              </a:rPr>
              <a:t>j</a:t>
            </a:r>
            <a:r>
              <a:rPr sz="1275" baseline="6535" dirty="0">
                <a:latin typeface="Times New Roman"/>
                <a:cs typeface="Times New Roman"/>
              </a:rPr>
              <a:t>e</a:t>
            </a:r>
            <a:r>
              <a:rPr sz="1275" spc="-112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*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u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m</a:t>
            </a:r>
            <a:r>
              <a:rPr sz="1275" spc="30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v</a:t>
            </a:r>
            <a:r>
              <a:rPr sz="1275" spc="-97" baseline="6535" dirty="0">
                <a:latin typeface="Times New Roman"/>
                <a:cs typeface="Times New Roman"/>
              </a:rPr>
              <a:t> </a:t>
            </a:r>
            <a:r>
              <a:rPr sz="1275" spc="150" baseline="6535" dirty="0">
                <a:latin typeface="Times New Roman"/>
                <a:cs typeface="Times New Roman"/>
              </a:rPr>
              <a:t>r</a:t>
            </a:r>
            <a:r>
              <a:rPr sz="1275" baseline="6535" dirty="0">
                <a:latin typeface="Times New Roman"/>
                <a:cs typeface="Times New Roman"/>
              </a:rPr>
              <a:t>m </a:t>
            </a:r>
            <a:r>
              <a:rPr sz="1275" spc="44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r</a:t>
            </a:r>
            <a:r>
              <a:rPr sz="1275" spc="-165" baseline="6535" dirty="0">
                <a:latin typeface="Times New Roman"/>
                <a:cs typeface="Times New Roman"/>
              </a:rPr>
              <a:t> </a:t>
            </a:r>
            <a:r>
              <a:rPr sz="1275" baseline="6535" dirty="0">
                <a:latin typeface="Times New Roman"/>
                <a:cs typeface="Times New Roman"/>
              </a:rPr>
              <a:t>u		</a:t>
            </a:r>
            <a:r>
              <a:rPr sz="1275" baseline="16339" dirty="0">
                <a:latin typeface="Times New Roman"/>
                <a:cs typeface="Times New Roman"/>
              </a:rPr>
              <a:t>С</a:t>
            </a:r>
            <a:r>
              <a:rPr sz="1275" spc="15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е</a:t>
            </a:r>
            <a:r>
              <a:rPr sz="1275" spc="-89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й</a:t>
            </a:r>
            <a:r>
              <a:rPr sz="1275" spc="-52" baseline="16339" dirty="0">
                <a:latin typeface="Times New Roman"/>
                <a:cs typeface="Times New Roman"/>
              </a:rPr>
              <a:t> </a:t>
            </a:r>
            <a:r>
              <a:rPr sz="1275" baseline="16339" dirty="0">
                <a:latin typeface="Times New Roman"/>
                <a:cs typeface="Times New Roman"/>
              </a:rPr>
              <a:t>т		</a:t>
            </a:r>
            <a:r>
              <a:rPr sz="1275" baseline="26143" dirty="0">
                <a:latin typeface="Times New Roman"/>
                <a:cs typeface="Times New Roman"/>
              </a:rPr>
              <a:t>М</a:t>
            </a:r>
            <a:r>
              <a:rPr sz="1275" spc="-157" baseline="26143" dirty="0">
                <a:latin typeface="Times New Roman"/>
                <a:cs typeface="Times New Roman"/>
              </a:rPr>
              <a:t> </a:t>
            </a:r>
            <a:r>
              <a:rPr sz="1275" spc="135" baseline="26143" dirty="0">
                <a:latin typeface="Times New Roman"/>
                <a:cs typeface="Times New Roman"/>
              </a:rPr>
              <a:t>У</a:t>
            </a:r>
            <a:r>
              <a:rPr sz="1275" spc="89" baseline="26143" dirty="0">
                <a:latin typeface="Times New Roman"/>
                <a:cs typeface="Times New Roman"/>
              </a:rPr>
              <a:t>З</a:t>
            </a:r>
            <a:r>
              <a:rPr sz="1275" baseline="26143" dirty="0">
                <a:latin typeface="Times New Roman"/>
                <a:cs typeface="Times New Roman"/>
              </a:rPr>
              <a:t>Е</a:t>
            </a:r>
            <a:r>
              <a:rPr sz="1275" spc="-202" baseline="26143" dirty="0">
                <a:latin typeface="Times New Roman"/>
                <a:cs typeface="Times New Roman"/>
              </a:rPr>
              <a:t> </a:t>
            </a:r>
            <a:r>
              <a:rPr sz="1275" spc="89" baseline="26143" dirty="0">
                <a:latin typeface="Times New Roman"/>
                <a:cs typeface="Times New Roman"/>
              </a:rPr>
              <a:t>1</a:t>
            </a:r>
            <a:r>
              <a:rPr sz="1275" baseline="26143" dirty="0">
                <a:latin typeface="Times New Roman"/>
                <a:cs typeface="Times New Roman"/>
              </a:rPr>
              <a:t>^ </a:t>
            </a:r>
            <a:r>
              <a:rPr sz="1275" spc="1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В</a:t>
            </a:r>
            <a:r>
              <a:rPr sz="1275" spc="-104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  <a:r>
              <a:rPr sz="1275" spc="-89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Н </a:t>
            </a:r>
            <a:r>
              <a:rPr sz="1275" spc="44" baseline="26143" dirty="0">
                <a:latin typeface="Times New Roman"/>
                <a:cs typeface="Times New Roman"/>
              </a:rPr>
              <a:t> </a:t>
            </a:r>
            <a:r>
              <a:rPr sz="1275" spc="75" baseline="26143" dirty="0">
                <a:latin typeface="Times New Roman"/>
                <a:cs typeface="Times New Roman"/>
              </a:rPr>
              <a:t>Г</a:t>
            </a:r>
            <a:r>
              <a:rPr sz="1275" spc="112" baseline="26143" dirty="0">
                <a:latin typeface="Times New Roman"/>
                <a:cs typeface="Times New Roman"/>
              </a:rPr>
              <a:t>О</a:t>
            </a:r>
            <a:r>
              <a:rPr sz="1275" spc="82" baseline="26143" dirty="0">
                <a:latin typeface="Times New Roman"/>
                <a:cs typeface="Times New Roman"/>
              </a:rPr>
              <a:t>Г</a:t>
            </a:r>
            <a:r>
              <a:rPr sz="1275" baseline="26143" dirty="0">
                <a:latin typeface="Times New Roman"/>
                <a:cs typeface="Times New Roman"/>
              </a:rPr>
              <a:t>А	</a:t>
            </a:r>
            <a:r>
              <a:rPr sz="850" spc="90" dirty="0">
                <a:latin typeface="Times New Roman"/>
                <a:cs typeface="Times New Roman"/>
              </a:rPr>
              <a:t>l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w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-1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f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 </a:t>
            </a:r>
            <a:r>
              <a:rPr sz="1275" baseline="-9803" dirty="0">
                <a:latin typeface="Times New Roman"/>
                <a:cs typeface="Times New Roman"/>
              </a:rPr>
              <a:t>v</a:t>
            </a:r>
            <a:r>
              <a:rPr sz="1275" spc="-82" baseline="-9803" dirty="0">
                <a:latin typeface="Times New Roman"/>
                <a:cs typeface="Times New Roman"/>
              </a:rPr>
              <a:t> </a:t>
            </a:r>
            <a:r>
              <a:rPr sz="1275" spc="127" baseline="-9803" dirty="0">
                <a:latin typeface="Times New Roman"/>
                <a:cs typeface="Times New Roman"/>
              </a:rPr>
              <a:t>i</a:t>
            </a:r>
            <a:r>
              <a:rPr sz="1275" baseline="-9803" dirty="0">
                <a:latin typeface="Times New Roman"/>
                <a:cs typeface="Times New Roman"/>
              </a:rPr>
              <a:t>c</a:t>
            </a:r>
            <a:r>
              <a:rPr sz="1275" spc="-112" baseline="-9803" dirty="0">
                <a:latin typeface="Times New Roman"/>
                <a:cs typeface="Times New Roman"/>
              </a:rPr>
              <a:t> </a:t>
            </a:r>
            <a:r>
              <a:rPr sz="1275" spc="120" baseline="-9803" dirty="0">
                <a:latin typeface="Times New Roman"/>
                <a:cs typeface="Times New Roman"/>
              </a:rPr>
              <a:t>t</a:t>
            </a:r>
            <a:r>
              <a:rPr sz="1275" baseline="-9803" dirty="0">
                <a:latin typeface="Times New Roman"/>
                <a:cs typeface="Times New Roman"/>
              </a:rPr>
              <a:t>o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r</a:t>
            </a:r>
            <a:r>
              <a:rPr sz="1275" spc="-165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y</a:t>
            </a:r>
            <a:r>
              <a:rPr sz="1275" spc="-89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m</a:t>
            </a:r>
            <a:r>
              <a:rPr sz="1275" spc="-22" baseline="-9803" dirty="0">
                <a:latin typeface="Times New Roman"/>
                <a:cs typeface="Times New Roman"/>
              </a:rPr>
              <a:t> </a:t>
            </a:r>
            <a:r>
              <a:rPr sz="1275" spc="97" baseline="-9803" dirty="0">
                <a:latin typeface="Times New Roman"/>
                <a:cs typeface="Times New Roman"/>
              </a:rPr>
              <a:t>\</a:t>
            </a:r>
            <a:r>
              <a:rPr sz="1275" spc="104" baseline="-9803" dirty="0">
                <a:latin typeface="Times New Roman"/>
                <a:cs typeface="Times New Roman"/>
              </a:rPr>
              <a:t>j</a:t>
            </a:r>
            <a:r>
              <a:rPr sz="1275" baseline="-9803" dirty="0">
                <a:latin typeface="Times New Roman"/>
                <a:cs typeface="Times New Roman"/>
              </a:rPr>
              <a:t>£</a:t>
            </a:r>
            <a:r>
              <a:rPr sz="1275" spc="-12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e</a:t>
            </a:r>
            <a:r>
              <a:rPr sz="1275" spc="-157" baseline="-9803" dirty="0">
                <a:latin typeface="Times New Roman"/>
                <a:cs typeface="Times New Roman"/>
              </a:rPr>
              <a:t> </a:t>
            </a:r>
            <a:r>
              <a:rPr sz="1275" baseline="-9803" dirty="0">
                <a:latin typeface="Times New Roman"/>
                <a:cs typeface="Times New Roman"/>
              </a:rPr>
              <a:t>4</a:t>
            </a:r>
            <a:r>
              <a:rPr sz="1275" spc="-127" baseline="-9803" dirty="0">
                <a:latin typeface="Times New Roman"/>
                <a:cs typeface="Times New Roman"/>
              </a:rPr>
              <a:t> </a:t>
            </a:r>
            <a:r>
              <a:rPr sz="1275" spc="97" baseline="-9803" dirty="0">
                <a:latin typeface="Times New Roman"/>
                <a:cs typeface="Times New Roman"/>
              </a:rPr>
              <a:t>j</a:t>
            </a:r>
            <a:r>
              <a:rPr sz="1275" spc="127" baseline="-9803" dirty="0">
                <a:latin typeface="Times New Roman"/>
                <a:cs typeface="Times New Roman"/>
              </a:rPr>
              <a:t>rr</a:t>
            </a:r>
            <a:r>
              <a:rPr sz="1275" spc="97" baseline="-9803" dirty="0">
                <a:latin typeface="Times New Roman"/>
                <a:cs typeface="Times New Roman"/>
              </a:rPr>
              <a:t>i</a:t>
            </a:r>
            <a:r>
              <a:rPr sz="1275" spc="15" baseline="-9803" dirty="0">
                <a:latin typeface="Times New Roman"/>
                <a:cs typeface="Times New Roman"/>
              </a:rPr>
              <a:t>.</a:t>
            </a:r>
            <a:r>
              <a:rPr sz="1275" spc="112" baseline="-9803" dirty="0">
                <a:latin typeface="Times New Roman"/>
                <a:cs typeface="Times New Roman"/>
              </a:rPr>
              <a:t>r</a:t>
            </a:r>
            <a:r>
              <a:rPr sz="1275" baseline="-9803" dirty="0">
                <a:latin typeface="Times New Roman"/>
                <a:cs typeface="Times New Roman"/>
              </a:rPr>
              <a:t>u	</a:t>
            </a: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 е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 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</a:t>
            </a:r>
          </a:p>
          <a:p>
            <a:pPr marR="2068195" algn="r">
              <a:lnSpc>
                <a:spcPts val="919"/>
              </a:lnSpc>
            </a:pP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 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</a:p>
          <a:p>
            <a:pPr marL="8486775" marR="1707514" algn="ctr">
              <a:lnSpc>
                <a:spcPts val="900"/>
              </a:lnSpc>
              <a:spcBef>
                <a:spcPts val="70"/>
              </a:spcBef>
            </a:pP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 у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 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ж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7077709">
              <a:lnSpc>
                <a:spcPts val="960"/>
              </a:lnSpc>
              <a:tabLst>
                <a:tab pos="9286875" algn="l"/>
              </a:tabLst>
            </a:pP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  </a:t>
            </a:r>
            <a:r>
              <a:rPr sz="850" spc="-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spc="85" dirty="0">
                <a:latin typeface="Times New Roman"/>
                <a:cs typeface="Times New Roman"/>
              </a:rPr>
              <a:t>З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	</a:t>
            </a:r>
            <a:r>
              <a:rPr sz="1275" baseline="26143" dirty="0">
                <a:latin typeface="Times New Roman"/>
                <a:cs typeface="Times New Roman"/>
              </a:rPr>
              <a:t>С</a:t>
            </a:r>
            <a:r>
              <a:rPr sz="1275" spc="1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а</a:t>
            </a:r>
            <a:r>
              <a:rPr sz="1275" spc="-89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й</a:t>
            </a:r>
            <a:r>
              <a:rPr sz="1275" spc="-5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т</a:t>
            </a:r>
          </a:p>
          <a:p>
            <a:pPr marL="7420609" marR="2004060" indent="-533400">
              <a:lnSpc>
                <a:spcPts val="900"/>
              </a:lnSpc>
              <a:spcBef>
                <a:spcPts val="70"/>
              </a:spcBef>
              <a:tabLst>
                <a:tab pos="8819515" algn="l"/>
              </a:tabLst>
            </a:pPr>
            <a:r>
              <a:rPr sz="850" dirty="0">
                <a:latin typeface="Times New Roman"/>
                <a:cs typeface="Times New Roman"/>
              </a:rPr>
              <a:t>(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я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)	</a:t>
            </a:r>
            <a:r>
              <a:rPr sz="1275" baseline="26143" dirty="0">
                <a:latin typeface="Times New Roman"/>
                <a:cs typeface="Times New Roman"/>
              </a:rPr>
              <a:t>v</a:t>
            </a:r>
            <a:r>
              <a:rPr sz="1275" spc="-12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a</a:t>
            </a:r>
            <a:r>
              <a:rPr sz="1275" spc="-37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n</a:t>
            </a:r>
            <a:r>
              <a:rPr sz="1275" spc="-7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9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o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g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h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r</a:t>
            </a:r>
            <a:r>
              <a:rPr sz="1275" spc="-157" baseline="26143" dirty="0">
                <a:latin typeface="Times New Roman"/>
                <a:cs typeface="Times New Roman"/>
              </a:rPr>
              <a:t> </a:t>
            </a:r>
            <a:r>
              <a:rPr sz="1275" spc="150" baseline="26143" dirty="0">
                <a:latin typeface="Times New Roman"/>
                <a:cs typeface="Times New Roman"/>
              </a:rPr>
              <a:t>r</a:t>
            </a:r>
            <a:r>
              <a:rPr sz="1275" baseline="26143" dirty="0">
                <a:latin typeface="Times New Roman"/>
                <a:cs typeface="Times New Roman"/>
              </a:rPr>
              <a:t>&gt;</a:t>
            </a:r>
            <a:r>
              <a:rPr sz="1275" spc="-5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u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s</a:t>
            </a:r>
            <a:r>
              <a:rPr sz="1275" spc="-135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e u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m</a:t>
            </a:r>
            <a:r>
              <a:rPr sz="1275" spc="60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.</a:t>
            </a:r>
            <a:r>
              <a:rPr sz="1275" spc="-8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n</a:t>
            </a:r>
            <a:r>
              <a:rPr sz="1275" spc="52" baseline="26143" dirty="0">
                <a:latin typeface="Times New Roman"/>
                <a:cs typeface="Times New Roman"/>
              </a:rPr>
              <a:t> </a:t>
            </a:r>
            <a:r>
              <a:rPr sz="1275" baseline="26143" dirty="0">
                <a:latin typeface="Times New Roman"/>
                <a:cs typeface="Times New Roman"/>
              </a:rPr>
              <a:t>I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ш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</a:p>
          <a:p>
            <a:pPr marL="3457575" algn="ctr">
              <a:lnSpc>
                <a:spcPts val="865"/>
              </a:lnSpc>
            </a:pP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ю 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</a:p>
          <a:p>
            <a:pPr marL="3416935" algn="ctr">
              <a:lnSpc>
                <a:spcPts val="935"/>
              </a:lnSpc>
            </a:pP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 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</a:p>
          <a:p>
            <a:pPr marL="5542915">
              <a:lnSpc>
                <a:spcPts val="750"/>
              </a:lnSpc>
              <a:tabLst>
                <a:tab pos="7105015" algn="l"/>
              </a:tabLst>
            </a:pPr>
            <a:r>
              <a:rPr sz="1275" baseline="19607" dirty="0">
                <a:latin typeface="Times New Roman"/>
                <a:cs typeface="Times New Roman"/>
              </a:rPr>
              <a:t>Г</a:t>
            </a:r>
            <a:r>
              <a:rPr sz="1275" spc="-15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А</a:t>
            </a:r>
            <a:r>
              <a:rPr sz="1275" spc="-104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Л</a:t>
            </a:r>
            <a:r>
              <a:rPr sz="1275" spc="-120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</a:t>
            </a:r>
            <a:r>
              <a:rPr sz="1275" spc="-13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Р</a:t>
            </a:r>
            <a:r>
              <a:rPr sz="1275" spc="-157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Е</a:t>
            </a:r>
            <a:r>
              <a:rPr sz="1275" spc="-135" baseline="19607" dirty="0">
                <a:latin typeface="Times New Roman"/>
                <a:cs typeface="Times New Roman"/>
              </a:rPr>
              <a:t> </a:t>
            </a:r>
            <a:r>
              <a:rPr sz="1275" baseline="19607" dirty="0">
                <a:latin typeface="Times New Roman"/>
                <a:cs typeface="Times New Roman"/>
              </a:rPr>
              <a:t>Я </a:t>
            </a:r>
            <a:r>
              <a:rPr sz="1275" spc="7" baseline="19607" dirty="0">
                <a:latin typeface="Times New Roman"/>
                <a:cs typeface="Times New Roman"/>
              </a:rPr>
              <a:t> </a:t>
            </a:r>
            <a:r>
              <a:rPr sz="1050" b="1" baseline="23809" dirty="0">
                <a:latin typeface="Constantia"/>
                <a:cs typeface="Constantia"/>
              </a:rPr>
              <a:t>У </a:t>
            </a:r>
            <a:r>
              <a:rPr sz="1050" b="1" spc="-82" baseline="23809" dirty="0">
                <a:latin typeface="Constantia"/>
                <a:cs typeface="Constantia"/>
              </a:rPr>
              <a:t> </a:t>
            </a:r>
            <a:r>
              <a:rPr sz="1050" b="1" baseline="23809" dirty="0">
                <a:latin typeface="Constantia"/>
                <a:cs typeface="Constantia"/>
              </a:rPr>
              <a:t>Ф </a:t>
            </a:r>
            <a:r>
              <a:rPr sz="1050" b="1" spc="-52" baseline="23809" dirty="0">
                <a:latin typeface="Constantia"/>
                <a:cs typeface="Constantia"/>
              </a:rPr>
              <a:t> </a:t>
            </a:r>
            <a:r>
              <a:rPr sz="1050" b="1" baseline="23809" dirty="0">
                <a:latin typeface="Constantia"/>
                <a:cs typeface="Constantia"/>
              </a:rPr>
              <a:t>Ф </a:t>
            </a:r>
            <a:r>
              <a:rPr sz="1050" b="1" spc="-37" baseline="23809" dirty="0">
                <a:latin typeface="Constantia"/>
                <a:cs typeface="Constantia"/>
              </a:rPr>
              <a:t> </a:t>
            </a:r>
            <a:r>
              <a:rPr sz="1050" b="1" baseline="23809" dirty="0">
                <a:latin typeface="Constantia"/>
                <a:cs typeface="Constantia"/>
              </a:rPr>
              <a:t>и </a:t>
            </a:r>
            <a:r>
              <a:rPr sz="1050" b="1" spc="-97" baseline="23809" dirty="0">
                <a:latin typeface="Constantia"/>
                <a:cs typeface="Constantia"/>
              </a:rPr>
              <a:t> </a:t>
            </a:r>
            <a:r>
              <a:rPr sz="1050" b="1" baseline="23809" dirty="0">
                <a:latin typeface="Constantia"/>
                <a:cs typeface="Constantia"/>
              </a:rPr>
              <a:t>и </a:t>
            </a:r>
            <a:r>
              <a:rPr sz="1050" b="1" spc="-97" baseline="23809" dirty="0">
                <a:latin typeface="Constantia"/>
                <a:cs typeface="Constantia"/>
              </a:rPr>
              <a:t> </a:t>
            </a:r>
            <a:r>
              <a:rPr sz="1050" b="1" baseline="23809" dirty="0">
                <a:latin typeface="Constantia"/>
                <a:cs typeface="Constantia"/>
              </a:rPr>
              <a:t>И	</a:t>
            </a: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 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ы</a:t>
            </a:r>
          </a:p>
          <a:p>
            <a:pPr marL="5619750" indent="-162560">
              <a:lnSpc>
                <a:spcPts val="790"/>
              </a:lnSpc>
              <a:tabLst>
                <a:tab pos="7248525" algn="l"/>
              </a:tabLst>
            </a:pPr>
            <a:r>
              <a:rPr sz="700" b="1" dirty="0">
                <a:latin typeface="Constantia"/>
                <a:cs typeface="Constantia"/>
              </a:rPr>
              <a:t>(</a:t>
            </a:r>
            <a:r>
              <a:rPr sz="700" b="1" spc="-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 </a:t>
            </a:r>
            <a:r>
              <a:rPr sz="700" b="1" spc="-8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r>
              <a:rPr sz="700" b="1" spc="-1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-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л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я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, 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Ф </a:t>
            </a:r>
            <a:r>
              <a:rPr sz="700" b="1" spc="-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л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р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е</a:t>
            </a:r>
            <a:r>
              <a:rPr sz="700" b="1" spc="2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и</a:t>
            </a:r>
            <a:r>
              <a:rPr sz="700" b="1" spc="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я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)	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13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т</a:t>
            </a:r>
            <a:r>
              <a:rPr sz="1275" spc="-11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12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р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ы</a:t>
            </a:r>
            <a:r>
              <a:rPr sz="1275" spc="-1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х </a:t>
            </a:r>
            <a:r>
              <a:rPr sz="1275" spc="3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м</a:t>
            </a:r>
            <a:r>
              <a:rPr sz="1275" spc="15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а</a:t>
            </a:r>
            <a:r>
              <a:rPr sz="1275" spc="-97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с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т</a:t>
            </a:r>
            <a:r>
              <a:rPr sz="1275" spc="-82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е</a:t>
            </a:r>
            <a:r>
              <a:rPr sz="1275" spc="-89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р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o</a:t>
            </a:r>
            <a:r>
              <a:rPr sz="1275" spc="-60" baseline="-19607" dirty="0">
                <a:latin typeface="Times New Roman"/>
                <a:cs typeface="Times New Roman"/>
              </a:rPr>
              <a:t> </a:t>
            </a:r>
            <a:r>
              <a:rPr sz="1275" baseline="-19607" dirty="0">
                <a:latin typeface="Times New Roman"/>
                <a:cs typeface="Times New Roman"/>
              </a:rPr>
              <a:t>в</a:t>
            </a:r>
          </a:p>
          <a:p>
            <a:pPr marL="5486400" marR="3834765" indent="133350">
              <a:lnSpc>
                <a:spcPts val="900"/>
              </a:lnSpc>
              <a:spcBef>
                <a:spcPts val="110"/>
              </a:spcBef>
              <a:tabLst>
                <a:tab pos="7295515" algn="l"/>
                <a:tab pos="7400925" algn="l"/>
              </a:tabLst>
            </a:pPr>
            <a:r>
              <a:rPr sz="850" dirty="0">
                <a:latin typeface="Times New Roman"/>
                <a:cs typeface="Times New Roman"/>
              </a:rPr>
              <a:t>О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к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ь 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600" b="1" i="1" spc="-5" dirty="0">
                <a:latin typeface="Franklin Gothic Heavy"/>
                <a:cs typeface="Franklin Gothic Heavy"/>
              </a:rPr>
              <a:t>&amp;</a:t>
            </a:r>
            <a:r>
              <a:rPr sz="600" b="1" i="1" dirty="0">
                <a:latin typeface="Franklin Gothic Heavy"/>
                <a:cs typeface="Franklin Gothic Heavy"/>
              </a:rPr>
              <a:t>  </a:t>
            </a:r>
            <a:r>
              <a:rPr sz="600" b="1" i="1" spc="-60" dirty="0">
                <a:latin typeface="Franklin Gothic Heavy"/>
                <a:cs typeface="Franklin Gothic Heavy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	</a:t>
            </a:r>
            <a:r>
              <a:rPr sz="1275" baseline="-13071" dirty="0">
                <a:latin typeface="Times New Roman"/>
                <a:cs typeface="Times New Roman"/>
              </a:rPr>
              <a:t>и </a:t>
            </a:r>
            <a:r>
              <a:rPr sz="1275" spc="-8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с</a:t>
            </a:r>
            <a:r>
              <a:rPr sz="1275" spc="-89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o</a:t>
            </a:r>
            <a:r>
              <a:rPr sz="1275" spc="-44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в</a:t>
            </a:r>
            <a:r>
              <a:rPr sz="1275" spc="-5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р</a:t>
            </a:r>
            <a:r>
              <a:rPr sz="1275" spc="-44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е</a:t>
            </a:r>
            <a:r>
              <a:rPr sz="1275" spc="-89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м</a:t>
            </a:r>
            <a:r>
              <a:rPr sz="1275" spc="2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е</a:t>
            </a:r>
            <a:r>
              <a:rPr sz="1275" spc="-89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н</a:t>
            </a:r>
            <a:r>
              <a:rPr sz="1275" spc="-30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н</a:t>
            </a:r>
            <a:r>
              <a:rPr sz="1275" spc="-30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ы</a:t>
            </a:r>
            <a:r>
              <a:rPr sz="1275" spc="44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х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л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10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с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,		</a:t>
            </a:r>
            <a:r>
              <a:rPr sz="1275" baseline="-13071" dirty="0">
                <a:latin typeface="Times New Roman"/>
                <a:cs typeface="Times New Roman"/>
              </a:rPr>
              <a:t>х</a:t>
            </a:r>
            <a:r>
              <a:rPr sz="1275" spc="-104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у</a:t>
            </a:r>
            <a:r>
              <a:rPr sz="1275" spc="-9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д</a:t>
            </a:r>
            <a:r>
              <a:rPr sz="1275" spc="-104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o</a:t>
            </a:r>
            <a:r>
              <a:rPr sz="1275" spc="-9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ж</a:t>
            </a:r>
            <a:r>
              <a:rPr sz="1275" spc="-15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н</a:t>
            </a:r>
            <a:r>
              <a:rPr sz="1275" spc="-8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и</a:t>
            </a:r>
            <a:r>
              <a:rPr sz="1275" spc="-8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к</a:t>
            </a:r>
            <a:r>
              <a:rPr sz="1275" spc="-112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o</a:t>
            </a:r>
            <a:r>
              <a:rPr sz="1275" spc="-97" baseline="-13071" dirty="0">
                <a:latin typeface="Times New Roman"/>
                <a:cs typeface="Times New Roman"/>
              </a:rPr>
              <a:t> </a:t>
            </a:r>
            <a:r>
              <a:rPr sz="1275" baseline="-13071" dirty="0">
                <a:latin typeface="Times New Roman"/>
                <a:cs typeface="Times New Roman"/>
              </a:rPr>
              <a:t>в</a:t>
            </a:r>
          </a:p>
          <a:p>
            <a:pPr marL="198120" algn="ctr">
              <a:lnSpc>
                <a:spcPts val="830"/>
              </a:lnSpc>
            </a:pPr>
            <a:r>
              <a:rPr sz="850" dirty="0">
                <a:latin typeface="Times New Roman"/>
                <a:cs typeface="Times New Roman"/>
              </a:rPr>
              <a:t>д а 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ч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.</a:t>
            </a:r>
            <a:r>
              <a:rPr sz="850" spc="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е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б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в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</a:p>
          <a:p>
            <a:pPr marL="1467485" algn="ctr">
              <a:lnSpc>
                <a:spcPts val="900"/>
              </a:lnSpc>
              <a:tabLst>
                <a:tab pos="3458845" algn="l"/>
              </a:tabLst>
            </a:pPr>
            <a:r>
              <a:rPr sz="850" dirty="0">
                <a:latin typeface="Times New Roman"/>
                <a:cs typeface="Times New Roman"/>
              </a:rPr>
              <a:t>и </a:t>
            </a:r>
            <a:r>
              <a:rPr sz="850" spc="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м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н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 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д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р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у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г</a:t>
            </a:r>
            <a:r>
              <a:rPr sz="850" spc="-8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и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х	С</a:t>
            </a:r>
            <a:r>
              <a:rPr sz="850" spc="1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а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й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т</a:t>
            </a:r>
          </a:p>
          <a:p>
            <a:pPr marL="3455670" algn="ctr">
              <a:lnSpc>
                <a:spcPts val="860"/>
              </a:lnSpc>
            </a:pPr>
            <a:r>
              <a:rPr sz="850" dirty="0">
                <a:latin typeface="Times New Roman"/>
                <a:cs typeface="Times New Roman"/>
              </a:rPr>
              <a:t>Ь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25" dirty="0">
                <a:latin typeface="Times New Roman"/>
                <a:cs typeface="Times New Roman"/>
              </a:rPr>
              <a:t>г</a:t>
            </a:r>
            <a:r>
              <a:rPr sz="850" spc="70" dirty="0">
                <a:latin typeface="Times New Roman"/>
                <a:cs typeface="Times New Roman"/>
              </a:rPr>
              <a:t>i</a:t>
            </a:r>
            <a:r>
              <a:rPr sz="850" spc="75" dirty="0">
                <a:latin typeface="Times New Roman"/>
                <a:cs typeface="Times New Roman"/>
              </a:rPr>
              <a:t>t</a:t>
            </a:r>
            <a:r>
              <a:rPr sz="850" spc="80" dirty="0">
                <a:latin typeface="Times New Roman"/>
                <a:cs typeface="Times New Roman"/>
              </a:rPr>
              <a:t>i</a:t>
            </a:r>
            <a:r>
              <a:rPr sz="850" dirty="0">
                <a:latin typeface="Times New Roman"/>
                <a:cs typeface="Times New Roman"/>
              </a:rPr>
              <a:t>s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h m </a:t>
            </a:r>
            <a:r>
              <a:rPr sz="850" spc="-9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u s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e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u m  </a:t>
            </a:r>
            <a:r>
              <a:rPr sz="850" spc="-8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r</a:t>
            </a:r>
            <a:r>
              <a:rPr sz="850" spc="-10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g</a:t>
            </a:r>
          </a:p>
          <a:p>
            <a:pPr marL="215265" algn="ctr">
              <a:lnSpc>
                <a:spcPts val="735"/>
              </a:lnSpc>
            </a:pPr>
            <a:r>
              <a:rPr sz="700" b="1" dirty="0">
                <a:latin typeface="Constantia"/>
                <a:cs typeface="Constantia"/>
              </a:rPr>
              <a:t>С</a:t>
            </a:r>
            <a:r>
              <a:rPr sz="700" b="1" spc="5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й</a:t>
            </a:r>
            <a:r>
              <a:rPr sz="700" b="1" spc="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т</a:t>
            </a:r>
            <a:endParaRPr sz="700" dirty="0">
              <a:latin typeface="Constantia"/>
              <a:cs typeface="Constantia"/>
            </a:endParaRPr>
          </a:p>
          <a:p>
            <a:pPr marL="213995" algn="ctr">
              <a:lnSpc>
                <a:spcPts val="1015"/>
              </a:lnSpc>
            </a:pPr>
            <a:r>
              <a:rPr sz="850" dirty="0">
                <a:latin typeface="Times New Roman"/>
                <a:cs typeface="Times New Roman"/>
              </a:rPr>
              <a:t>f</a:t>
            </a:r>
            <a:r>
              <a:rPr sz="850" spc="-9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95" dirty="0">
                <a:latin typeface="Times New Roman"/>
                <a:cs typeface="Times New Roman"/>
              </a:rPr>
              <a:t>t</a:t>
            </a:r>
            <a:r>
              <a:rPr sz="850" dirty="0">
                <a:latin typeface="Times New Roman"/>
                <a:cs typeface="Times New Roman"/>
              </a:rPr>
              <a:t>o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700" b="1" spc="-55" dirty="0">
                <a:latin typeface="Constantia"/>
                <a:cs typeface="Constantia"/>
              </a:rPr>
              <a:t>I</a:t>
            </a:r>
            <a:r>
              <a:rPr sz="850" dirty="0">
                <a:latin typeface="Times New Roman"/>
                <a:cs typeface="Times New Roman"/>
              </a:rPr>
              <a:t>п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Constantia"/>
                <a:cs typeface="Constantia"/>
              </a:rPr>
              <a:t>v e n </a:t>
            </a:r>
            <a:r>
              <a:rPr sz="700" b="1" spc="-6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(</a:t>
            </a:r>
            <a:r>
              <a:rPr sz="700" b="1" spc="-6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а</a:t>
            </a:r>
            <a:r>
              <a:rPr sz="700" b="1" spc="5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n .</a:t>
            </a:r>
            <a:r>
              <a:rPr sz="700" b="1" spc="-9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u</a:t>
            </a:r>
            <a:r>
              <a:rPr sz="700" b="1" spc="-1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f</a:t>
            </a:r>
            <a:r>
              <a:rPr sz="700" b="1" spc="-70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f</a:t>
            </a:r>
            <a:r>
              <a:rPr sz="700" b="1" spc="-75" dirty="0">
                <a:latin typeface="Constantia"/>
                <a:cs typeface="Constantia"/>
              </a:rPr>
              <a:t> </a:t>
            </a:r>
            <a:r>
              <a:rPr sz="700" b="1" spc="-5" dirty="0">
                <a:latin typeface="Constantia"/>
                <a:cs typeface="Constantia"/>
              </a:rPr>
              <a:t>i</a:t>
            </a:r>
            <a:r>
              <a:rPr sz="700" dirty="0">
                <a:latin typeface="Constantia"/>
                <a:cs typeface="Constantia"/>
              </a:rPr>
              <a:t>2</a:t>
            </a:r>
            <a:r>
              <a:rPr sz="700" spc="5" dirty="0">
                <a:latin typeface="Constantia"/>
                <a:cs typeface="Constantia"/>
              </a:rPr>
              <a:t> </a:t>
            </a:r>
            <a:r>
              <a:rPr sz="700" b="1" dirty="0">
                <a:latin typeface="Constantia"/>
                <a:cs typeface="Constantia"/>
              </a:rPr>
              <a:t>i</a:t>
            </a:r>
            <a:r>
              <a:rPr sz="700" b="1" spc="-100" dirty="0">
                <a:latin typeface="Constantia"/>
                <a:cs typeface="Constantia"/>
              </a:rPr>
              <a:t> </a:t>
            </a:r>
            <a:r>
              <a:rPr sz="700" b="1" spc="20" dirty="0">
                <a:latin typeface="Constantia"/>
                <a:cs typeface="Constantia"/>
              </a:rPr>
              <a:t>.</a:t>
            </a:r>
            <a:r>
              <a:rPr sz="700" b="1" spc="-50" dirty="0">
                <a:latin typeface="Constantia"/>
                <a:cs typeface="Constantia"/>
              </a:rPr>
              <a:t>I</a:t>
            </a:r>
            <a:r>
              <a:rPr sz="700" b="1" spc="60" dirty="0">
                <a:latin typeface="Constantia"/>
                <a:cs typeface="Constantia"/>
              </a:rPr>
              <a:t>c</a:t>
            </a:r>
            <a:r>
              <a:rPr sz="700" b="1" spc="45" dirty="0">
                <a:latin typeface="Constantia"/>
                <a:cs typeface="Constantia"/>
              </a:rPr>
              <a:t>/</a:t>
            </a:r>
            <a:r>
              <a:rPr sz="700" b="1" spc="40" dirty="0">
                <a:latin typeface="Constantia"/>
                <a:cs typeface="Constantia"/>
              </a:rPr>
              <a:t>i</a:t>
            </a:r>
            <a:r>
              <a:rPr sz="700" b="1" dirty="0">
                <a:latin typeface="Constantia"/>
                <a:cs typeface="Constantia"/>
              </a:rPr>
              <a:t>i</a:t>
            </a:r>
            <a:endParaRPr sz="7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096750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347</Words>
  <Application>Microsoft Office PowerPoint</Application>
  <PresentationFormat>Произвольный</PresentationFormat>
  <Paragraphs>369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секретарь</cp:lastModifiedBy>
  <cp:revision>1</cp:revision>
  <dcterms:created xsi:type="dcterms:W3CDTF">2020-04-10T13:22:22Z</dcterms:created>
  <dcterms:modified xsi:type="dcterms:W3CDTF">2020-04-10T10:24:13Z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LastSaved">
    <vt:filetime>2020-04-10T00:00:00Z</vt:filetime>
  </property>
</Properties>
</file>